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DM Sans Medium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Merriweather Light"/>
      <p:regular r:id="rId28"/>
      <p:bold r:id="rId29"/>
      <p:italic r:id="rId30"/>
      <p:boldItalic r:id="rId31"/>
    </p:embeddedFont>
    <p:embeddedFont>
      <p:font typeface="DM Sans SemiBold"/>
      <p:regular r:id="rId32"/>
      <p:bold r:id="rId33"/>
      <p:italic r:id="rId34"/>
      <p:boldItalic r:id="rId35"/>
    </p:embeddedFont>
    <p:embeddedFont>
      <p:font typeface="Merriweather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3A16849-8833-489A-8171-5175107FD1A8}">
  <a:tblStyle styleId="{43A16849-8833-489A-8171-5175107FD1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Medium-regular.fntdata"/><Relationship Id="rId22" Type="http://schemas.openxmlformats.org/officeDocument/2006/relationships/font" Target="fonts/DMSansMedium-italic.fntdata"/><Relationship Id="rId21" Type="http://schemas.openxmlformats.org/officeDocument/2006/relationships/font" Target="fonts/DMSansMedium-bold.fntdata"/><Relationship Id="rId24" Type="http://schemas.openxmlformats.org/officeDocument/2006/relationships/font" Target="fonts/Roboto-regular.fntdata"/><Relationship Id="rId23" Type="http://schemas.openxmlformats.org/officeDocument/2006/relationships/font" Target="fonts/DMSans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erriweatherLight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erriweather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erriweatherLight-boldItalic.fntdata"/><Relationship Id="rId30" Type="http://schemas.openxmlformats.org/officeDocument/2006/relationships/font" Target="fonts/MerriweatherLight-italic.fntdata"/><Relationship Id="rId11" Type="http://schemas.openxmlformats.org/officeDocument/2006/relationships/slide" Target="slides/slide5.xml"/><Relationship Id="rId33" Type="http://schemas.openxmlformats.org/officeDocument/2006/relationships/font" Target="fonts/DMSansSemiBold-bold.fntdata"/><Relationship Id="rId10" Type="http://schemas.openxmlformats.org/officeDocument/2006/relationships/slide" Target="slides/slide4.xml"/><Relationship Id="rId32" Type="http://schemas.openxmlformats.org/officeDocument/2006/relationships/font" Target="fonts/DMSans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DMSansSemiBold-boldItalic.fntdata"/><Relationship Id="rId12" Type="http://schemas.openxmlformats.org/officeDocument/2006/relationships/slide" Target="slides/slide6.xml"/><Relationship Id="rId34" Type="http://schemas.openxmlformats.org/officeDocument/2006/relationships/font" Target="fonts/DMSansSemiBold-italic.fntdata"/><Relationship Id="rId15" Type="http://schemas.openxmlformats.org/officeDocument/2006/relationships/slide" Target="slides/slide9.xml"/><Relationship Id="rId37" Type="http://schemas.openxmlformats.org/officeDocument/2006/relationships/font" Target="fonts/Merriweather-bold.fntdata"/><Relationship Id="rId14" Type="http://schemas.openxmlformats.org/officeDocument/2006/relationships/slide" Target="slides/slide8.xml"/><Relationship Id="rId36" Type="http://schemas.openxmlformats.org/officeDocument/2006/relationships/font" Target="fonts/Merriweather-regular.fntdata"/><Relationship Id="rId17" Type="http://schemas.openxmlformats.org/officeDocument/2006/relationships/slide" Target="slides/slide11.xml"/><Relationship Id="rId39" Type="http://schemas.openxmlformats.org/officeDocument/2006/relationships/font" Target="fonts/Merriweather-boldItalic.fntdata"/><Relationship Id="rId16" Type="http://schemas.openxmlformats.org/officeDocument/2006/relationships/slide" Target="slides/slide10.xml"/><Relationship Id="rId38" Type="http://schemas.openxmlformats.org/officeDocument/2006/relationships/font" Target="fonts/Merriweather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aa18c9b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aa18c9b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5aa18c9ba7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5aa18c9ba7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5aa18c9ba7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5aa18c9ba7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5aa18c9ba7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5aa18c9ba7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5aa18c9ba7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5aa18c9ba7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aa18c9ba7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5aa18c9ba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aa18c9ba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5aa18c9ba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5aa18c9ba7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5aa18c9ba7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aa18c9ba7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5aa18c9ba7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5aa18c9ba7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5aa18c9ba7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aa18c9ba7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aa18c9ba7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5aa18c9ba7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5aa18c9ba7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5aa18c9ba7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5aa18c9ba7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oogle Shape;10;p2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" name="Google Shape;11;p2"/>
          <p:cNvSpPr/>
          <p:nvPr>
            <p:ph idx="2" type="pic"/>
          </p:nvPr>
        </p:nvSpPr>
        <p:spPr>
          <a:xfrm>
            <a:off x="-25" y="-5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2"/>
          <p:cNvSpPr/>
          <p:nvPr>
            <p:ph idx="3" type="pic"/>
          </p:nvPr>
        </p:nvSpPr>
        <p:spPr>
          <a:xfrm>
            <a:off x="6853700" y="3857693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2"/>
          <p:cNvSpPr/>
          <p:nvPr>
            <p:ph idx="4" type="pic"/>
          </p:nvPr>
        </p:nvSpPr>
        <p:spPr>
          <a:xfrm>
            <a:off x="8001000" y="32111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4" name="Google Shape;14;p2"/>
          <p:cNvSpPr/>
          <p:nvPr>
            <p:ph idx="5" type="pic"/>
          </p:nvPr>
        </p:nvSpPr>
        <p:spPr>
          <a:xfrm>
            <a:off x="7429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747800" y="4343150"/>
            <a:ext cx="2106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 Detail">
  <p:cSld name="ONE_COLUMN_TEXT">
    <p:bg>
      <p:bgPr>
        <a:solidFill>
          <a:schemeClr val="accen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Google Shape;83;p11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1"/>
          <p:cNvSpPr/>
          <p:nvPr>
            <p:ph idx="2" type="pic"/>
          </p:nvPr>
        </p:nvSpPr>
        <p:spPr>
          <a:xfrm>
            <a:off x="-25" y="-5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1"/>
          <p:cNvSpPr/>
          <p:nvPr/>
        </p:nvSpPr>
        <p:spPr>
          <a:xfrm>
            <a:off x="4572000" y="25717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1"/>
          <p:cNvSpPr/>
          <p:nvPr/>
        </p:nvSpPr>
        <p:spPr>
          <a:xfrm>
            <a:off x="6858000" y="25717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4572000" y="38575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1"/>
          <p:cNvSpPr/>
          <p:nvPr/>
        </p:nvSpPr>
        <p:spPr>
          <a:xfrm>
            <a:off x="6858000" y="3857550"/>
            <a:ext cx="2286000" cy="1285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1"/>
          <p:cNvSpPr/>
          <p:nvPr>
            <p:ph idx="3" type="pic"/>
          </p:nvPr>
        </p:nvSpPr>
        <p:spPr>
          <a:xfrm>
            <a:off x="8572500" y="12858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1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1"/>
          <p:cNvSpPr txBox="1"/>
          <p:nvPr>
            <p:ph idx="1" type="body"/>
          </p:nvPr>
        </p:nvSpPr>
        <p:spPr>
          <a:xfrm>
            <a:off x="4694750" y="2667500"/>
            <a:ext cx="20208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4" type="body"/>
          </p:nvPr>
        </p:nvSpPr>
        <p:spPr>
          <a:xfrm>
            <a:off x="4694750" y="3945650"/>
            <a:ext cx="20208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11"/>
          <p:cNvSpPr txBox="1"/>
          <p:nvPr>
            <p:ph idx="5" type="body"/>
          </p:nvPr>
        </p:nvSpPr>
        <p:spPr>
          <a:xfrm>
            <a:off x="6990600" y="2667500"/>
            <a:ext cx="20208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1"/>
          <p:cNvSpPr txBox="1"/>
          <p:nvPr>
            <p:ph idx="6" type="body"/>
          </p:nvPr>
        </p:nvSpPr>
        <p:spPr>
          <a:xfrm>
            <a:off x="6990600" y="3945650"/>
            <a:ext cx="20208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w the Service Works">
  <p:cSld name="ONE_COLUMN_TEXT_1_1">
    <p:bg>
      <p:bgPr>
        <a:solidFill>
          <a:schemeClr val="accen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Google Shape;97;p1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8" name="Google Shape;98;p12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/>
          <p:nvPr/>
        </p:nvSpPr>
        <p:spPr>
          <a:xfrm>
            <a:off x="0" y="3214700"/>
            <a:ext cx="9144000" cy="19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2"/>
          <p:cNvSpPr/>
          <p:nvPr/>
        </p:nvSpPr>
        <p:spPr>
          <a:xfrm>
            <a:off x="2286000" y="3214700"/>
            <a:ext cx="2277900" cy="19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2"/>
          <p:cNvSpPr/>
          <p:nvPr/>
        </p:nvSpPr>
        <p:spPr>
          <a:xfrm>
            <a:off x="4563900" y="3214700"/>
            <a:ext cx="2294100" cy="192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2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4" name="Google Shape;104;p12"/>
          <p:cNvSpPr/>
          <p:nvPr>
            <p:ph idx="2" type="pic"/>
          </p:nvPr>
        </p:nvSpPr>
        <p:spPr>
          <a:xfrm>
            <a:off x="2286000" y="1928800"/>
            <a:ext cx="22779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2"/>
          <p:cNvSpPr/>
          <p:nvPr>
            <p:ph idx="3" type="pic"/>
          </p:nvPr>
        </p:nvSpPr>
        <p:spPr>
          <a:xfrm>
            <a:off x="-8100" y="1928800"/>
            <a:ext cx="22941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2"/>
          <p:cNvSpPr/>
          <p:nvPr>
            <p:ph idx="4" type="pic"/>
          </p:nvPr>
        </p:nvSpPr>
        <p:spPr>
          <a:xfrm>
            <a:off x="4563900" y="1928850"/>
            <a:ext cx="22941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2"/>
          <p:cNvSpPr/>
          <p:nvPr>
            <p:ph idx="5" type="pic"/>
          </p:nvPr>
        </p:nvSpPr>
        <p:spPr>
          <a:xfrm>
            <a:off x="6858000" y="1928850"/>
            <a:ext cx="22941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2"/>
          <p:cNvSpPr txBox="1"/>
          <p:nvPr>
            <p:ph idx="1" type="body"/>
          </p:nvPr>
        </p:nvSpPr>
        <p:spPr>
          <a:xfrm>
            <a:off x="70444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09" name="Google Shape;109;p12"/>
          <p:cNvSpPr txBox="1"/>
          <p:nvPr>
            <p:ph idx="6" type="body"/>
          </p:nvPr>
        </p:nvSpPr>
        <p:spPr>
          <a:xfrm>
            <a:off x="1621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10" name="Google Shape;110;p12"/>
          <p:cNvSpPr txBox="1"/>
          <p:nvPr>
            <p:ph idx="7" type="body"/>
          </p:nvPr>
        </p:nvSpPr>
        <p:spPr>
          <a:xfrm>
            <a:off x="47503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11" name="Google Shape;111;p12"/>
          <p:cNvSpPr txBox="1"/>
          <p:nvPr>
            <p:ph idx="8" type="body"/>
          </p:nvPr>
        </p:nvSpPr>
        <p:spPr>
          <a:xfrm>
            <a:off x="2443275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Features">
  <p:cSld name="ONE_COLUMN_TEXT_1_1_1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Google Shape;113;p13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4" name="Google Shape;114;p1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5" name="Google Shape;115;p13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3"/>
          <p:cNvSpPr/>
          <p:nvPr/>
        </p:nvSpPr>
        <p:spPr>
          <a:xfrm>
            <a:off x="2286000" y="19287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3"/>
          <p:cNvSpPr/>
          <p:nvPr/>
        </p:nvSpPr>
        <p:spPr>
          <a:xfrm>
            <a:off x="2286000" y="35361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3"/>
          <p:cNvSpPr/>
          <p:nvPr/>
        </p:nvSpPr>
        <p:spPr>
          <a:xfrm>
            <a:off x="0" y="19288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3"/>
          <p:cNvSpPr/>
          <p:nvPr/>
        </p:nvSpPr>
        <p:spPr>
          <a:xfrm>
            <a:off x="0" y="35362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3"/>
          <p:cNvSpPr/>
          <p:nvPr>
            <p:ph idx="2" type="pic"/>
          </p:nvPr>
        </p:nvSpPr>
        <p:spPr>
          <a:xfrm>
            <a:off x="5715000" y="6429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13"/>
          <p:cNvSpPr/>
          <p:nvPr>
            <p:ph idx="3" type="pic"/>
          </p:nvPr>
        </p:nvSpPr>
        <p:spPr>
          <a:xfrm>
            <a:off x="4572000" y="1928750"/>
            <a:ext cx="4572000" cy="32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3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13"/>
          <p:cNvSpPr txBox="1"/>
          <p:nvPr>
            <p:ph idx="1" type="body"/>
          </p:nvPr>
        </p:nvSpPr>
        <p:spPr>
          <a:xfrm>
            <a:off x="183150" y="2040750"/>
            <a:ext cx="1919700" cy="13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24" name="Google Shape;124;p13"/>
          <p:cNvSpPr txBox="1"/>
          <p:nvPr>
            <p:ph idx="4" type="body"/>
          </p:nvPr>
        </p:nvSpPr>
        <p:spPr>
          <a:xfrm>
            <a:off x="183150" y="3643550"/>
            <a:ext cx="1919700" cy="13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25" name="Google Shape;125;p13"/>
          <p:cNvSpPr txBox="1"/>
          <p:nvPr>
            <p:ph idx="5" type="body"/>
          </p:nvPr>
        </p:nvSpPr>
        <p:spPr>
          <a:xfrm>
            <a:off x="2479850" y="2038450"/>
            <a:ext cx="1919700" cy="13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26" name="Google Shape;126;p13"/>
          <p:cNvSpPr txBox="1"/>
          <p:nvPr>
            <p:ph idx="6" type="body"/>
          </p:nvPr>
        </p:nvSpPr>
        <p:spPr>
          <a:xfrm>
            <a:off x="2479850" y="3641250"/>
            <a:ext cx="1919700" cy="13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icing Options">
  <p:cSld name="CUSTOM_7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" name="Google Shape;128;p14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9" name="Google Shape;129;p1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0" name="Google Shape;130;p14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4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4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4562300" y="1285850"/>
            <a:ext cx="2295600" cy="12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6855000" y="1285850"/>
            <a:ext cx="2286000" cy="128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4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4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4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4"/>
          <p:cNvSpPr/>
          <p:nvPr>
            <p:ph idx="2" type="pic"/>
          </p:nvPr>
        </p:nvSpPr>
        <p:spPr>
          <a:xfrm>
            <a:off x="6858000" y="-1407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14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70444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2" name="Google Shape;142;p14"/>
          <p:cNvSpPr txBox="1"/>
          <p:nvPr>
            <p:ph idx="3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3" name="Google Shape;143;p14"/>
          <p:cNvSpPr txBox="1"/>
          <p:nvPr>
            <p:ph idx="4" type="body"/>
          </p:nvPr>
        </p:nvSpPr>
        <p:spPr>
          <a:xfrm>
            <a:off x="47503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4" name="Google Shape;144;p14"/>
          <p:cNvSpPr txBox="1"/>
          <p:nvPr>
            <p:ph idx="5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5" name="Google Shape;145;p14"/>
          <p:cNvSpPr txBox="1"/>
          <p:nvPr>
            <p:ph idx="6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46" name="Google Shape;146;p14"/>
          <p:cNvSpPr txBox="1"/>
          <p:nvPr>
            <p:ph idx="7" type="subTitle"/>
          </p:nvPr>
        </p:nvSpPr>
        <p:spPr>
          <a:xfrm>
            <a:off x="47488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47" name="Google Shape;147;p14"/>
          <p:cNvSpPr txBox="1"/>
          <p:nvPr>
            <p:ph idx="8" type="subTitle"/>
          </p:nvPr>
        </p:nvSpPr>
        <p:spPr>
          <a:xfrm>
            <a:off x="70444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48" name="Google Shape;148;p14"/>
          <p:cNvSpPr txBox="1"/>
          <p:nvPr>
            <p:ph idx="9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 Ratings &amp; Testimonials">
  <p:cSld name="CUSTOM_5">
    <p:bg>
      <p:bgPr>
        <a:solidFill>
          <a:schemeClr val="dk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" name="Google Shape;150;p15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1" name="Google Shape;151;p15"/>
          <p:cNvSpPr/>
          <p:nvPr/>
        </p:nvSpPr>
        <p:spPr>
          <a:xfrm>
            <a:off x="6858000" y="3857538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4572000" y="2571750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15"/>
          <p:cNvSpPr txBox="1"/>
          <p:nvPr>
            <p:ph idx="1" type="body"/>
          </p:nvPr>
        </p:nvSpPr>
        <p:spPr>
          <a:xfrm>
            <a:off x="6990600" y="394565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15"/>
          <p:cNvSpPr txBox="1"/>
          <p:nvPr>
            <p:ph idx="2" type="body"/>
          </p:nvPr>
        </p:nvSpPr>
        <p:spPr>
          <a:xfrm>
            <a:off x="4694750" y="26675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graphicFrame>
        <p:nvGraphicFramePr>
          <p:cNvPr id="155" name="Google Shape;155;p1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6" name="Google Shape;156;p15"/>
          <p:cNvSpPr/>
          <p:nvPr/>
        </p:nvSpPr>
        <p:spPr>
          <a:xfrm>
            <a:off x="2286000" y="3857563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15"/>
          <p:cNvSpPr txBox="1"/>
          <p:nvPr>
            <p:ph idx="3" type="body"/>
          </p:nvPr>
        </p:nvSpPr>
        <p:spPr>
          <a:xfrm>
            <a:off x="2413750" y="394565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15"/>
          <p:cNvSpPr/>
          <p:nvPr/>
        </p:nvSpPr>
        <p:spPr>
          <a:xfrm>
            <a:off x="0" y="2571775"/>
            <a:ext cx="2286000" cy="12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15"/>
          <p:cNvSpPr txBox="1"/>
          <p:nvPr>
            <p:ph idx="4" type="body"/>
          </p:nvPr>
        </p:nvSpPr>
        <p:spPr>
          <a:xfrm>
            <a:off x="132600" y="26675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15"/>
          <p:cNvSpPr txBox="1"/>
          <p:nvPr>
            <p:ph type="title"/>
          </p:nvPr>
        </p:nvSpPr>
        <p:spPr>
          <a:xfrm>
            <a:off x="2520350" y="125600"/>
            <a:ext cx="60522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61" name="Google Shape;161;p15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15"/>
          <p:cNvSpPr/>
          <p:nvPr>
            <p:ph idx="5" type="pic"/>
          </p:nvPr>
        </p:nvSpPr>
        <p:spPr>
          <a:xfrm>
            <a:off x="-100" y="-150"/>
            <a:ext cx="2286000" cy="257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gn-Up Options">
  <p:cSld name="CAPTION_ONLY"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Google Shape;164;p1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65" name="Google Shape;165;p16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6" name="Google Shape;166;p16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16"/>
          <p:cNvSpPr/>
          <p:nvPr>
            <p:ph idx="2" type="pic"/>
          </p:nvPr>
        </p:nvSpPr>
        <p:spPr>
          <a:xfrm>
            <a:off x="0" y="1275100"/>
            <a:ext cx="4572000" cy="19395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16"/>
          <p:cNvSpPr/>
          <p:nvPr>
            <p:ph idx="3" type="pic"/>
          </p:nvPr>
        </p:nvSpPr>
        <p:spPr>
          <a:xfrm>
            <a:off x="4572000" y="3208650"/>
            <a:ext cx="4572000" cy="1939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16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16"/>
          <p:cNvSpPr txBox="1"/>
          <p:nvPr>
            <p:ph idx="1" type="body"/>
          </p:nvPr>
        </p:nvSpPr>
        <p:spPr>
          <a:xfrm>
            <a:off x="4809600" y="1413850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71" name="Google Shape;171;p16"/>
          <p:cNvSpPr txBox="1"/>
          <p:nvPr>
            <p:ph idx="4" type="body"/>
          </p:nvPr>
        </p:nvSpPr>
        <p:spPr>
          <a:xfrm>
            <a:off x="237600" y="3347250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cial Handle Feature">
  <p:cSld name="CUSTOM_3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/>
          <p:nvPr>
            <p:ph idx="1" type="body"/>
          </p:nvPr>
        </p:nvSpPr>
        <p:spPr>
          <a:xfrm>
            <a:off x="2413750" y="11185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74" name="Google Shape;174;p17"/>
          <p:cNvSpPr txBox="1"/>
          <p:nvPr>
            <p:ph idx="2" type="body"/>
          </p:nvPr>
        </p:nvSpPr>
        <p:spPr>
          <a:xfrm>
            <a:off x="132600" y="13978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75" name="Google Shape;175;p17"/>
          <p:cNvSpPr txBox="1"/>
          <p:nvPr>
            <p:ph idx="3" type="body"/>
          </p:nvPr>
        </p:nvSpPr>
        <p:spPr>
          <a:xfrm>
            <a:off x="2413750" y="26838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76" name="Google Shape;176;p17"/>
          <p:cNvSpPr/>
          <p:nvPr>
            <p:ph idx="4" type="pic"/>
          </p:nvPr>
        </p:nvSpPr>
        <p:spPr>
          <a:xfrm>
            <a:off x="0" y="2571700"/>
            <a:ext cx="2286000" cy="12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17"/>
          <p:cNvSpPr txBox="1"/>
          <p:nvPr>
            <p:ph idx="5" type="body"/>
          </p:nvPr>
        </p:nvSpPr>
        <p:spPr>
          <a:xfrm>
            <a:off x="132600" y="39697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78" name="Google Shape;178;p17"/>
          <p:cNvSpPr/>
          <p:nvPr>
            <p:ph idx="6" type="pic"/>
          </p:nvPr>
        </p:nvSpPr>
        <p:spPr>
          <a:xfrm>
            <a:off x="0" y="-200"/>
            <a:ext cx="2286000" cy="12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17"/>
          <p:cNvSpPr/>
          <p:nvPr>
            <p:ph idx="7" type="pic"/>
          </p:nvPr>
        </p:nvSpPr>
        <p:spPr>
          <a:xfrm>
            <a:off x="2286000" y="1285775"/>
            <a:ext cx="2286000" cy="1286100"/>
          </a:xfrm>
          <a:prstGeom prst="rect">
            <a:avLst/>
          </a:prstGeom>
          <a:noFill/>
          <a:ln>
            <a:noFill/>
          </a:ln>
        </p:spPr>
      </p:sp>
      <p:graphicFrame>
        <p:nvGraphicFramePr>
          <p:cNvPr id="180" name="Google Shape;180;p17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1" name="Google Shape;181;p17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17"/>
          <p:cNvSpPr/>
          <p:nvPr>
            <p:ph idx="8" type="pic"/>
          </p:nvPr>
        </p:nvSpPr>
        <p:spPr>
          <a:xfrm>
            <a:off x="2286000" y="3857725"/>
            <a:ext cx="2286000" cy="12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17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" name="Google Shape;184;p17"/>
          <p:cNvSpPr txBox="1"/>
          <p:nvPr>
            <p:ph idx="9" type="body"/>
          </p:nvPr>
        </p:nvSpPr>
        <p:spPr>
          <a:xfrm>
            <a:off x="4809600" y="2457450"/>
            <a:ext cx="40968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Cover">
  <p:cSld name="TITLE_AND_BODY_1">
    <p:bg>
      <p:bgPr>
        <a:solidFill>
          <a:schemeClr val="accen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/>
          <p:nvPr>
            <p:ph idx="2" type="pic"/>
          </p:nvPr>
        </p:nvSpPr>
        <p:spPr>
          <a:xfrm>
            <a:off x="4572000" y="-50"/>
            <a:ext cx="4572000" cy="5143500"/>
          </a:xfrm>
          <a:prstGeom prst="rect">
            <a:avLst/>
          </a:prstGeom>
          <a:noFill/>
          <a:ln>
            <a:noFill/>
          </a:ln>
        </p:spPr>
      </p:sp>
      <p:graphicFrame>
        <p:nvGraphicFramePr>
          <p:cNvPr id="187" name="Google Shape;187;p1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8" name="Google Shape;188;p18"/>
          <p:cNvSpPr txBox="1"/>
          <p:nvPr>
            <p:ph type="title"/>
          </p:nvPr>
        </p:nvSpPr>
        <p:spPr>
          <a:xfrm>
            <a:off x="175800" y="125600"/>
            <a:ext cx="42609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14">
    <p:bg>
      <p:bgPr>
        <a:solidFill>
          <a:schemeClr val="accen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Google Shape;190;p19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1" name="Google Shape;191;p19"/>
          <p:cNvSpPr txBox="1"/>
          <p:nvPr>
            <p:ph idx="1" type="subTitle"/>
          </p:nvPr>
        </p:nvSpPr>
        <p:spPr>
          <a:xfrm>
            <a:off x="4747800" y="4343150"/>
            <a:ext cx="2106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192" name="Google Shape;192;p19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5"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2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5" name="Google Shape;195;p20"/>
          <p:cNvSpPr txBox="1"/>
          <p:nvPr>
            <p:ph type="title"/>
          </p:nvPr>
        </p:nvSpPr>
        <p:spPr>
          <a:xfrm>
            <a:off x="175800" y="125600"/>
            <a:ext cx="59751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2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16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98" name="Google Shape;198;p2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9" name="Google Shape;199;p21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21"/>
          <p:cNvSpPr txBox="1"/>
          <p:nvPr>
            <p:ph idx="1" type="body"/>
          </p:nvPr>
        </p:nvSpPr>
        <p:spPr>
          <a:xfrm>
            <a:off x="175800" y="2457450"/>
            <a:ext cx="42243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7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03" name="Google Shape;203;p22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4" name="Google Shape;204;p2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5" name="Google Shape;205;p22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2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2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22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11" name="Google Shape;211;p22"/>
          <p:cNvSpPr txBox="1"/>
          <p:nvPr>
            <p:ph idx="2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8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4" name="Google Shape;214;p2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5" name="Google Shape;215;p23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USTOM_19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8" name="Google Shape;218;p2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9" name="Google Shape;219;p24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4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" name="Google Shape;223;p24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24" name="Google Shape;224;p24"/>
          <p:cNvSpPr txBox="1"/>
          <p:nvPr>
            <p:ph idx="2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20">
    <p:bg>
      <p:bgPr>
        <a:solidFill>
          <a:schemeClr val="accen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" name="Google Shape;226;p2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7" name="Google Shape;227;p25"/>
          <p:cNvSpPr txBox="1"/>
          <p:nvPr>
            <p:ph type="title"/>
          </p:nvPr>
        </p:nvSpPr>
        <p:spPr>
          <a:xfrm>
            <a:off x="175800" y="125600"/>
            <a:ext cx="42609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21"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9" name="Google Shape;229;p26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0" name="Google Shape;230;p26"/>
          <p:cNvSpPr txBox="1"/>
          <p:nvPr>
            <p:ph idx="1" type="subTitle"/>
          </p:nvPr>
        </p:nvSpPr>
        <p:spPr>
          <a:xfrm>
            <a:off x="4747800" y="4343150"/>
            <a:ext cx="2106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 Medium"/>
              <a:buNone/>
              <a:defRPr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1" name="Google Shape;231;p26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34" name="Google Shape;234;p2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5" name="Google Shape;235;p27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7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7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23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40" name="Google Shape;240;p2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1" name="Google Shape;241;p28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8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8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8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" name="Google Shape;245;p28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4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48" name="Google Shape;248;p2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9" name="Google Shape;249;p29"/>
          <p:cNvSpPr/>
          <p:nvPr/>
        </p:nvSpPr>
        <p:spPr>
          <a:xfrm>
            <a:off x="2286000" y="19287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2286000" y="353615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0" y="19288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0" y="3536200"/>
            <a:ext cx="2286000" cy="160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9"/>
          <p:cNvSpPr txBox="1"/>
          <p:nvPr>
            <p:ph type="title"/>
          </p:nvPr>
        </p:nvSpPr>
        <p:spPr>
          <a:xfrm>
            <a:off x="175800" y="125600"/>
            <a:ext cx="88425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" name="Google Shape;254;p29"/>
          <p:cNvSpPr txBox="1"/>
          <p:nvPr>
            <p:ph idx="1" type="subTitle"/>
          </p:nvPr>
        </p:nvSpPr>
        <p:spPr>
          <a:xfrm>
            <a:off x="167675" y="22373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5" name="Google Shape;255;p29"/>
          <p:cNvSpPr txBox="1"/>
          <p:nvPr>
            <p:ph idx="2" type="subTitle"/>
          </p:nvPr>
        </p:nvSpPr>
        <p:spPr>
          <a:xfrm>
            <a:off x="4748850" y="22373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6" name="Google Shape;256;p29"/>
          <p:cNvSpPr txBox="1"/>
          <p:nvPr>
            <p:ph idx="3" type="subTitle"/>
          </p:nvPr>
        </p:nvSpPr>
        <p:spPr>
          <a:xfrm>
            <a:off x="7044450" y="22373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7" name="Google Shape;257;p29"/>
          <p:cNvSpPr txBox="1"/>
          <p:nvPr>
            <p:ph idx="4" type="subTitle"/>
          </p:nvPr>
        </p:nvSpPr>
        <p:spPr>
          <a:xfrm>
            <a:off x="2469700" y="22373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8" name="Google Shape;258;p29"/>
          <p:cNvSpPr txBox="1"/>
          <p:nvPr>
            <p:ph idx="5" type="subTitle"/>
          </p:nvPr>
        </p:nvSpPr>
        <p:spPr>
          <a:xfrm>
            <a:off x="167675" y="384470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9" name="Google Shape;259;p29"/>
          <p:cNvSpPr txBox="1"/>
          <p:nvPr>
            <p:ph idx="6" type="subTitle"/>
          </p:nvPr>
        </p:nvSpPr>
        <p:spPr>
          <a:xfrm>
            <a:off x="2469700" y="384470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25"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62" name="Google Shape;262;p30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3" name="Google Shape;263;p30"/>
          <p:cNvSpPr/>
          <p:nvPr>
            <p:ph idx="2" type="pic"/>
          </p:nvPr>
        </p:nvSpPr>
        <p:spPr>
          <a:xfrm>
            <a:off x="6286500" y="-50"/>
            <a:ext cx="2857500" cy="5143500"/>
          </a:xfrm>
          <a:prstGeom prst="corner">
            <a:avLst>
              <a:gd fmla="val 157589" name="adj1"/>
              <a:gd fmla="val 79653" name="adj2"/>
            </a:avLst>
          </a:prstGeom>
          <a:noFill/>
          <a:ln>
            <a:noFill/>
          </a:ln>
        </p:spPr>
      </p:sp>
      <p:graphicFrame>
        <p:nvGraphicFramePr>
          <p:cNvPr id="264" name="Google Shape;264;p3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5" name="Google Shape;265;p30"/>
          <p:cNvSpPr txBox="1"/>
          <p:nvPr>
            <p:ph idx="1" type="body"/>
          </p:nvPr>
        </p:nvSpPr>
        <p:spPr>
          <a:xfrm>
            <a:off x="175800" y="2457450"/>
            <a:ext cx="59751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66" name="Google Shape;266;p30"/>
          <p:cNvSpPr txBox="1"/>
          <p:nvPr>
            <p:ph type="title"/>
          </p:nvPr>
        </p:nvSpPr>
        <p:spPr>
          <a:xfrm>
            <a:off x="175800" y="125600"/>
            <a:ext cx="59751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26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8" name="Google Shape;268;p3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9" name="Google Shape;269;p31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31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31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31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31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31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76" name="Google Shape;276;p31"/>
          <p:cNvSpPr txBox="1"/>
          <p:nvPr>
            <p:ph idx="2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77" name="Google Shape;277;p31"/>
          <p:cNvSpPr txBox="1"/>
          <p:nvPr>
            <p:ph idx="3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78" name="Google Shape;278;p31"/>
          <p:cNvSpPr txBox="1"/>
          <p:nvPr>
            <p:ph idx="4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7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81" name="Google Shape;281;p32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82" name="Google Shape;282;p3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3" name="Google Shape;283;p32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4562300" y="1285850"/>
            <a:ext cx="2295600" cy="12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32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32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92" name="Google Shape;292;p32"/>
          <p:cNvSpPr txBox="1"/>
          <p:nvPr>
            <p:ph idx="2" type="body"/>
          </p:nvPr>
        </p:nvSpPr>
        <p:spPr>
          <a:xfrm>
            <a:off x="47503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93" name="Google Shape;293;p32"/>
          <p:cNvSpPr txBox="1"/>
          <p:nvPr>
            <p:ph idx="3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94" name="Google Shape;294;p32"/>
          <p:cNvSpPr txBox="1"/>
          <p:nvPr>
            <p:ph idx="4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95" name="Google Shape;295;p32"/>
          <p:cNvSpPr txBox="1"/>
          <p:nvPr>
            <p:ph idx="5" type="subTitle"/>
          </p:nvPr>
        </p:nvSpPr>
        <p:spPr>
          <a:xfrm>
            <a:off x="47488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96" name="Google Shape;296;p32"/>
          <p:cNvSpPr txBox="1"/>
          <p:nvPr>
            <p:ph idx="6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28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99" name="Google Shape;299;p33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00" name="Google Shape;300;p3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1" name="Google Shape;301;p33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33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3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33"/>
          <p:cNvSpPr/>
          <p:nvPr/>
        </p:nvSpPr>
        <p:spPr>
          <a:xfrm>
            <a:off x="4562300" y="1285850"/>
            <a:ext cx="2295600" cy="128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3"/>
          <p:cNvSpPr/>
          <p:nvPr/>
        </p:nvSpPr>
        <p:spPr>
          <a:xfrm>
            <a:off x="6855000" y="1285850"/>
            <a:ext cx="2286000" cy="128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33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33"/>
          <p:cNvSpPr/>
          <p:nvPr/>
        </p:nvSpPr>
        <p:spPr>
          <a:xfrm>
            <a:off x="4562300" y="25710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33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0" name="Google Shape;310;p33"/>
          <p:cNvSpPr txBox="1"/>
          <p:nvPr>
            <p:ph idx="1" type="body"/>
          </p:nvPr>
        </p:nvSpPr>
        <p:spPr>
          <a:xfrm>
            <a:off x="70444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1" name="Google Shape;311;p33"/>
          <p:cNvSpPr txBox="1"/>
          <p:nvPr>
            <p:ph idx="2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2" name="Google Shape;312;p33"/>
          <p:cNvSpPr txBox="1"/>
          <p:nvPr>
            <p:ph idx="3" type="body"/>
          </p:nvPr>
        </p:nvSpPr>
        <p:spPr>
          <a:xfrm>
            <a:off x="47503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3" name="Google Shape;313;p33"/>
          <p:cNvSpPr txBox="1"/>
          <p:nvPr>
            <p:ph idx="4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14" name="Google Shape;314;p33"/>
          <p:cNvSpPr txBox="1"/>
          <p:nvPr>
            <p:ph idx="5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5" name="Google Shape;315;p33"/>
          <p:cNvSpPr txBox="1"/>
          <p:nvPr>
            <p:ph idx="6" type="subTitle"/>
          </p:nvPr>
        </p:nvSpPr>
        <p:spPr>
          <a:xfrm>
            <a:off x="47488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6" name="Google Shape;316;p33"/>
          <p:cNvSpPr txBox="1"/>
          <p:nvPr>
            <p:ph idx="7" type="subTitle"/>
          </p:nvPr>
        </p:nvSpPr>
        <p:spPr>
          <a:xfrm>
            <a:off x="70444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7" name="Google Shape;317;p33"/>
          <p:cNvSpPr txBox="1"/>
          <p:nvPr>
            <p:ph idx="8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29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20" name="Google Shape;320;p3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1" name="Google Shape;321;p34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corner">
            <a:avLst>
              <a:gd fmla="val 98504" name="adj1"/>
              <a:gd fmla="val 87411" name="adj2"/>
            </a:avLst>
          </a:prstGeom>
          <a:noFill/>
          <a:ln>
            <a:noFill/>
          </a:ln>
        </p:spPr>
      </p:sp>
      <p:sp>
        <p:nvSpPr>
          <p:cNvPr id="322" name="Google Shape;322;p34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30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4" name="Google Shape;324;p3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5" name="Google Shape;325;p35"/>
          <p:cNvSpPr/>
          <p:nvPr/>
        </p:nvSpPr>
        <p:spPr>
          <a:xfrm>
            <a:off x="0" y="2571700"/>
            <a:ext cx="91440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5"/>
          <p:cNvSpPr/>
          <p:nvPr/>
        </p:nvSpPr>
        <p:spPr>
          <a:xfrm>
            <a:off x="0" y="1285850"/>
            <a:ext cx="2286000" cy="12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5"/>
          <p:cNvSpPr/>
          <p:nvPr/>
        </p:nvSpPr>
        <p:spPr>
          <a:xfrm>
            <a:off x="2296700" y="1285850"/>
            <a:ext cx="2275200" cy="12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5"/>
          <p:cNvSpPr/>
          <p:nvPr/>
        </p:nvSpPr>
        <p:spPr>
          <a:xfrm>
            <a:off x="1100" y="2571700"/>
            <a:ext cx="229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2296700" y="2571000"/>
            <a:ext cx="2265600" cy="257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35"/>
          <p:cNvSpPr txBox="1"/>
          <p:nvPr>
            <p:ph type="title"/>
          </p:nvPr>
        </p:nvSpPr>
        <p:spPr>
          <a:xfrm>
            <a:off x="175800" y="125600"/>
            <a:ext cx="4858200" cy="10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35"/>
          <p:cNvSpPr txBox="1"/>
          <p:nvPr>
            <p:ph idx="1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32" name="Google Shape;332;p35"/>
          <p:cNvSpPr txBox="1"/>
          <p:nvPr>
            <p:ph idx="2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33" name="Google Shape;333;p35"/>
          <p:cNvSpPr txBox="1"/>
          <p:nvPr>
            <p:ph idx="3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DM Sans SemiBold"/>
              <a:buNone/>
              <a:defRPr sz="2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34" name="Google Shape;334;p35"/>
          <p:cNvSpPr txBox="1"/>
          <p:nvPr>
            <p:ph idx="4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35" name="Google Shape;335;p35"/>
          <p:cNvSpPr/>
          <p:nvPr>
            <p:ph idx="5" type="pic"/>
          </p:nvPr>
        </p:nvSpPr>
        <p:spPr>
          <a:xfrm>
            <a:off x="5034002" y="-3075"/>
            <a:ext cx="20529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35"/>
          <p:cNvSpPr/>
          <p:nvPr>
            <p:ph idx="6" type="pic"/>
          </p:nvPr>
        </p:nvSpPr>
        <p:spPr>
          <a:xfrm>
            <a:off x="7091161" y="2571700"/>
            <a:ext cx="2052900" cy="257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31">
    <p:bg>
      <p:bgPr>
        <a:solidFill>
          <a:schemeClr val="dk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39" name="Google Shape;339;p36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40" name="Google Shape;340;p3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1" name="Google Shape;341;p36"/>
          <p:cNvSpPr/>
          <p:nvPr/>
        </p:nvSpPr>
        <p:spPr>
          <a:xfrm>
            <a:off x="0" y="3214700"/>
            <a:ext cx="9144000" cy="19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36"/>
          <p:cNvSpPr/>
          <p:nvPr/>
        </p:nvSpPr>
        <p:spPr>
          <a:xfrm>
            <a:off x="2277888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36"/>
          <p:cNvSpPr/>
          <p:nvPr/>
        </p:nvSpPr>
        <p:spPr>
          <a:xfrm>
            <a:off x="4572000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36"/>
          <p:cNvSpPr/>
          <p:nvPr>
            <p:ph idx="2" type="pic"/>
          </p:nvPr>
        </p:nvSpPr>
        <p:spPr>
          <a:xfrm>
            <a:off x="3439700" y="1539700"/>
            <a:ext cx="2265600" cy="140880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36"/>
          <p:cNvSpPr/>
          <p:nvPr>
            <p:ph idx="3" type="pic"/>
          </p:nvPr>
        </p:nvSpPr>
        <p:spPr>
          <a:xfrm>
            <a:off x="0" y="1539650"/>
            <a:ext cx="3314100" cy="14088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36"/>
          <p:cNvSpPr/>
          <p:nvPr>
            <p:ph idx="4" type="pic"/>
          </p:nvPr>
        </p:nvSpPr>
        <p:spPr>
          <a:xfrm>
            <a:off x="5830950" y="1539700"/>
            <a:ext cx="3187200" cy="14088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36"/>
          <p:cNvSpPr txBox="1"/>
          <p:nvPr>
            <p:ph type="title"/>
          </p:nvPr>
        </p:nvSpPr>
        <p:spPr>
          <a:xfrm>
            <a:off x="175800" y="125600"/>
            <a:ext cx="83967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48" name="Google Shape;348;p36"/>
          <p:cNvSpPr txBox="1"/>
          <p:nvPr>
            <p:ph idx="1" type="body"/>
          </p:nvPr>
        </p:nvSpPr>
        <p:spPr>
          <a:xfrm>
            <a:off x="125700" y="4005125"/>
            <a:ext cx="1929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p36"/>
          <p:cNvSpPr txBox="1"/>
          <p:nvPr>
            <p:ph idx="5" type="body"/>
          </p:nvPr>
        </p:nvSpPr>
        <p:spPr>
          <a:xfrm>
            <a:off x="5838150" y="4005125"/>
            <a:ext cx="1929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0" name="Google Shape;350;p36"/>
          <p:cNvSpPr txBox="1"/>
          <p:nvPr>
            <p:ph idx="6" type="body"/>
          </p:nvPr>
        </p:nvSpPr>
        <p:spPr>
          <a:xfrm>
            <a:off x="3439700" y="4005125"/>
            <a:ext cx="1929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36"/>
          <p:cNvSpPr txBox="1"/>
          <p:nvPr>
            <p:ph idx="7" type="subTitle"/>
          </p:nvPr>
        </p:nvSpPr>
        <p:spPr>
          <a:xfrm>
            <a:off x="125700" y="3066275"/>
            <a:ext cx="19293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52" name="Google Shape;352;p36"/>
          <p:cNvSpPr txBox="1"/>
          <p:nvPr>
            <p:ph idx="8" type="subTitle"/>
          </p:nvPr>
        </p:nvSpPr>
        <p:spPr>
          <a:xfrm>
            <a:off x="5838150" y="3066275"/>
            <a:ext cx="19293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53" name="Google Shape;353;p36"/>
          <p:cNvSpPr txBox="1"/>
          <p:nvPr>
            <p:ph idx="9" type="subTitle"/>
          </p:nvPr>
        </p:nvSpPr>
        <p:spPr>
          <a:xfrm>
            <a:off x="3439700" y="3066275"/>
            <a:ext cx="19293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M Sans SemiBold"/>
              <a:buNone/>
              <a:defRPr sz="20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32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37"/>
          <p:cNvSpPr/>
          <p:nvPr>
            <p:ph idx="2" type="pic"/>
          </p:nvPr>
        </p:nvSpPr>
        <p:spPr>
          <a:xfrm>
            <a:off x="0" y="-50"/>
            <a:ext cx="9144000" cy="5143500"/>
          </a:xfrm>
          <a:prstGeom prst="corner">
            <a:avLst>
              <a:gd fmla="val 86554" name="adj1"/>
              <a:gd fmla="val 160071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33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8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59" name="Google Shape;359;p3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0" name="Google Shape;360;p38"/>
          <p:cNvSpPr/>
          <p:nvPr>
            <p:ph idx="2" type="pic"/>
          </p:nvPr>
        </p:nvSpPr>
        <p:spPr>
          <a:xfrm>
            <a:off x="4572000" y="-3075"/>
            <a:ext cx="2283600" cy="12867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38"/>
          <p:cNvSpPr/>
          <p:nvPr>
            <p:ph idx="3" type="pic"/>
          </p:nvPr>
        </p:nvSpPr>
        <p:spPr>
          <a:xfrm>
            <a:off x="6860482" y="1285082"/>
            <a:ext cx="2283600" cy="12867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38"/>
          <p:cNvSpPr txBox="1"/>
          <p:nvPr>
            <p:ph type="title"/>
          </p:nvPr>
        </p:nvSpPr>
        <p:spPr>
          <a:xfrm>
            <a:off x="175800" y="125600"/>
            <a:ext cx="4224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38"/>
          <p:cNvSpPr/>
          <p:nvPr>
            <p:ph idx="4" type="pic"/>
          </p:nvPr>
        </p:nvSpPr>
        <p:spPr>
          <a:xfrm>
            <a:off x="2859963" y="25718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38"/>
          <p:cNvSpPr/>
          <p:nvPr>
            <p:ph idx="5" type="pic"/>
          </p:nvPr>
        </p:nvSpPr>
        <p:spPr>
          <a:xfrm>
            <a:off x="571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38"/>
          <p:cNvSpPr/>
          <p:nvPr>
            <p:ph idx="6" type="pic"/>
          </p:nvPr>
        </p:nvSpPr>
        <p:spPr>
          <a:xfrm>
            <a:off x="571500" y="2571881"/>
            <a:ext cx="11430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38"/>
          <p:cNvSpPr/>
          <p:nvPr>
            <p:ph idx="7" type="pic"/>
          </p:nvPr>
        </p:nvSpPr>
        <p:spPr>
          <a:xfrm>
            <a:off x="3429000" y="3858582"/>
            <a:ext cx="11430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38"/>
          <p:cNvSpPr/>
          <p:nvPr>
            <p:ph idx="8" type="pic"/>
          </p:nvPr>
        </p:nvSpPr>
        <p:spPr>
          <a:xfrm>
            <a:off x="2286000" y="38585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38"/>
          <p:cNvSpPr/>
          <p:nvPr>
            <p:ph idx="9" type="pic"/>
          </p:nvPr>
        </p:nvSpPr>
        <p:spPr>
          <a:xfrm>
            <a:off x="4576922" y="2571425"/>
            <a:ext cx="2283600" cy="128670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38"/>
          <p:cNvSpPr/>
          <p:nvPr>
            <p:ph idx="13" type="pic"/>
          </p:nvPr>
        </p:nvSpPr>
        <p:spPr>
          <a:xfrm>
            <a:off x="6860465" y="3858125"/>
            <a:ext cx="2283600" cy="128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SECTION_HEADER_1">
    <p:bg>
      <p:bgPr>
        <a:solidFill>
          <a:schemeClr val="accent4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Google Shape;30;p6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" name="Google Shape;31;p6"/>
          <p:cNvSpPr/>
          <p:nvPr>
            <p:ph idx="2" type="pic"/>
          </p:nvPr>
        </p:nvSpPr>
        <p:spPr>
          <a:xfrm>
            <a:off x="6286500" y="-50"/>
            <a:ext cx="2857500" cy="5143500"/>
          </a:xfrm>
          <a:prstGeom prst="corner">
            <a:avLst>
              <a:gd fmla="val 157589" name="adj1"/>
              <a:gd fmla="val 79653" name="adj2"/>
            </a:avLst>
          </a:prstGeom>
          <a:noFill/>
          <a:ln>
            <a:noFill/>
          </a:ln>
        </p:spPr>
      </p:sp>
      <p:graphicFrame>
        <p:nvGraphicFramePr>
          <p:cNvPr id="32" name="Google Shape;32;p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" name="Google Shape;33;p6"/>
          <p:cNvSpPr/>
          <p:nvPr>
            <p:ph idx="3" type="pic"/>
          </p:nvPr>
        </p:nvSpPr>
        <p:spPr>
          <a:xfrm>
            <a:off x="22860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175800" y="2457450"/>
            <a:ext cx="59751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●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○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rriweather Light"/>
              <a:buChar char="■"/>
              <a:defRPr sz="18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175800" y="125600"/>
            <a:ext cx="59751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Mission" type="tx">
  <p:cSld name="TITLE_AND_BODY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Google Shape;38;p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7"/>
          <p:cNvSpPr txBox="1"/>
          <p:nvPr>
            <p:ph idx="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7"/>
          <p:cNvSpPr/>
          <p:nvPr>
            <p:ph idx="3" type="pic"/>
          </p:nvPr>
        </p:nvSpPr>
        <p:spPr>
          <a:xfrm>
            <a:off x="4572000" y="0"/>
            <a:ext cx="4572000" cy="5143500"/>
          </a:xfrm>
          <a:prstGeom prst="corner">
            <a:avLst>
              <a:gd fmla="val 98504" name="adj1"/>
              <a:gd fmla="val 87411" name="adj2"/>
            </a:avLst>
          </a:prstGeom>
          <a:noFill/>
          <a:ln>
            <a:noFill/>
          </a:ln>
        </p:spPr>
      </p:sp>
      <p:sp>
        <p:nvSpPr>
          <p:cNvPr id="42" name="Google Shape;42;p7"/>
          <p:cNvSpPr/>
          <p:nvPr>
            <p:ph idx="4" type="pic"/>
          </p:nvPr>
        </p:nvSpPr>
        <p:spPr>
          <a:xfrm>
            <a:off x="2286000" y="-1407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175800" y="2457450"/>
            <a:ext cx="4224300" cy="20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●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○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Char char="■"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 Overview">
  <p:cSld name="TITLE_AND_TWO_COLUMNS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Google Shape;46;p8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" name="Google Shape;47;p8"/>
          <p:cNvSpPr/>
          <p:nvPr/>
        </p:nvSpPr>
        <p:spPr>
          <a:xfrm>
            <a:off x="8572500" y="0"/>
            <a:ext cx="571500" cy="642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>
              <a:solidFill>
                <a:schemeClr val="accent4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>
            <p:ph idx="2" type="pic"/>
          </p:nvPr>
        </p:nvSpPr>
        <p:spPr>
          <a:xfrm>
            <a:off x="0" y="-3075"/>
            <a:ext cx="22749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8"/>
          <p:cNvSpPr/>
          <p:nvPr>
            <p:ph idx="3" type="pic"/>
          </p:nvPr>
        </p:nvSpPr>
        <p:spPr>
          <a:xfrm>
            <a:off x="2274875" y="2571700"/>
            <a:ext cx="22971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8"/>
          <p:cNvSpPr/>
          <p:nvPr>
            <p:ph idx="4" type="pic"/>
          </p:nvPr>
        </p:nvSpPr>
        <p:spPr>
          <a:xfrm>
            <a:off x="8001000" y="38576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8"/>
          <p:cNvSpPr/>
          <p:nvPr>
            <p:ph idx="5" type="pic"/>
          </p:nvPr>
        </p:nvSpPr>
        <p:spPr>
          <a:xfrm>
            <a:off x="5143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2458800" y="1836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55" name="Google Shape;55;p8"/>
          <p:cNvSpPr txBox="1"/>
          <p:nvPr>
            <p:ph idx="6" type="body"/>
          </p:nvPr>
        </p:nvSpPr>
        <p:spPr>
          <a:xfrm>
            <a:off x="172800" y="27568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ved Consumer Problem">
  <p:cSld name="TITLE_ONL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Google Shape;57;p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" name="Google Shape;58;p9"/>
          <p:cNvSpPr/>
          <p:nvPr>
            <p:ph idx="2" type="pic"/>
          </p:nvPr>
        </p:nvSpPr>
        <p:spPr>
          <a:xfrm>
            <a:off x="4572000" y="-3075"/>
            <a:ext cx="22836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9"/>
          <p:cNvSpPr/>
          <p:nvPr>
            <p:ph idx="3" type="pic"/>
          </p:nvPr>
        </p:nvSpPr>
        <p:spPr>
          <a:xfrm>
            <a:off x="6860400" y="2571700"/>
            <a:ext cx="22836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>
                <a:solidFill>
                  <a:schemeClr val="dk1"/>
                </a:solidFill>
              </a:defRPr>
            </a:lvl1pPr>
            <a:lvl2pPr lvl="1" rtl="0">
              <a:buNone/>
              <a:defRPr sz="1400">
                <a:solidFill>
                  <a:schemeClr val="dk1"/>
                </a:solidFill>
              </a:defRPr>
            </a:lvl2pPr>
            <a:lvl3pPr lvl="2" rtl="0">
              <a:buNone/>
              <a:defRPr sz="1400">
                <a:solidFill>
                  <a:schemeClr val="dk1"/>
                </a:solidFill>
              </a:defRPr>
            </a:lvl3pPr>
            <a:lvl4pPr lvl="3" rtl="0">
              <a:buNone/>
              <a:defRPr sz="1400">
                <a:solidFill>
                  <a:schemeClr val="dk1"/>
                </a:solidFill>
              </a:defRPr>
            </a:lvl4pPr>
            <a:lvl5pPr lvl="4" rtl="0">
              <a:buNone/>
              <a:defRPr sz="1400">
                <a:solidFill>
                  <a:schemeClr val="dk1"/>
                </a:solidFill>
              </a:defRPr>
            </a:lvl5pPr>
            <a:lvl6pPr lvl="5" rtl="0">
              <a:buNone/>
              <a:defRPr sz="1400">
                <a:solidFill>
                  <a:schemeClr val="dk1"/>
                </a:solidFill>
              </a:defRPr>
            </a:lvl6pPr>
            <a:lvl7pPr lvl="6" rtl="0">
              <a:buNone/>
              <a:defRPr sz="1400">
                <a:solidFill>
                  <a:schemeClr val="dk1"/>
                </a:solidFill>
              </a:defRPr>
            </a:lvl7pPr>
            <a:lvl8pPr lvl="7" rtl="0">
              <a:buNone/>
              <a:defRPr sz="1400">
                <a:solidFill>
                  <a:schemeClr val="dk1"/>
                </a:solidFill>
              </a:defRPr>
            </a:lvl8pPr>
            <a:lvl9pPr lvl="8" rtl="0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17580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9"/>
          <p:cNvSpPr/>
          <p:nvPr>
            <p:ph idx="4" type="pic"/>
          </p:nvPr>
        </p:nvSpPr>
        <p:spPr>
          <a:xfrm>
            <a:off x="2286000" y="321476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9"/>
          <p:cNvSpPr/>
          <p:nvPr>
            <p:ph idx="5" type="pic"/>
          </p:nvPr>
        </p:nvSpPr>
        <p:spPr>
          <a:xfrm>
            <a:off x="571500" y="4500618"/>
            <a:ext cx="571500" cy="6429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7030800" y="1836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65" name="Google Shape;65;p9"/>
          <p:cNvSpPr txBox="1"/>
          <p:nvPr>
            <p:ph idx="6" type="body"/>
          </p:nvPr>
        </p:nvSpPr>
        <p:spPr>
          <a:xfrm>
            <a:off x="4744800" y="2756800"/>
            <a:ext cx="1929300" cy="22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get Market">
  <p:cSld name="TITLE_ONLY_1_1"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Google Shape;67;p10"/>
          <p:cNvGraphicFramePr/>
          <p:nvPr/>
        </p:nvGraphicFramePr>
        <p:xfrm>
          <a:off x="457200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8" name="Google Shape;68;p1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{43A16849-8833-489A-8171-5175107FD1A8}</a:tableStyleId>
              </a:tblPr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572500" y="-50"/>
            <a:ext cx="571500" cy="640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0"/>
          <p:cNvSpPr/>
          <p:nvPr/>
        </p:nvSpPr>
        <p:spPr>
          <a:xfrm>
            <a:off x="0" y="3214700"/>
            <a:ext cx="9144000" cy="19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0"/>
          <p:cNvSpPr/>
          <p:nvPr/>
        </p:nvSpPr>
        <p:spPr>
          <a:xfrm>
            <a:off x="2277888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0"/>
          <p:cNvSpPr/>
          <p:nvPr/>
        </p:nvSpPr>
        <p:spPr>
          <a:xfrm>
            <a:off x="4572000" y="3214700"/>
            <a:ext cx="2286000" cy="1929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0"/>
          <p:cNvSpPr/>
          <p:nvPr>
            <p:ph idx="2" type="pic"/>
          </p:nvPr>
        </p:nvSpPr>
        <p:spPr>
          <a:xfrm>
            <a:off x="2286000" y="192885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/>
          <p:nvPr>
            <p:ph idx="3" type="pic"/>
          </p:nvPr>
        </p:nvSpPr>
        <p:spPr>
          <a:xfrm>
            <a:off x="0" y="192880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0"/>
          <p:cNvSpPr/>
          <p:nvPr>
            <p:ph idx="4" type="pic"/>
          </p:nvPr>
        </p:nvSpPr>
        <p:spPr>
          <a:xfrm>
            <a:off x="4572000" y="192885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/>
          <p:nvPr>
            <p:ph idx="5" type="pic"/>
          </p:nvPr>
        </p:nvSpPr>
        <p:spPr>
          <a:xfrm>
            <a:off x="6858000" y="1928850"/>
            <a:ext cx="1714500" cy="12858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8" name="Google Shape;78;p10"/>
          <p:cNvSpPr txBox="1"/>
          <p:nvPr>
            <p:ph idx="1" type="body"/>
          </p:nvPr>
        </p:nvSpPr>
        <p:spPr>
          <a:xfrm>
            <a:off x="70444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6" type="body"/>
          </p:nvPr>
        </p:nvSpPr>
        <p:spPr>
          <a:xfrm>
            <a:off x="1621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7" type="body"/>
          </p:nvPr>
        </p:nvSpPr>
        <p:spPr>
          <a:xfrm>
            <a:off x="47503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8" type="body"/>
          </p:nvPr>
        </p:nvSpPr>
        <p:spPr>
          <a:xfrm>
            <a:off x="2443275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29050" y="393200"/>
            <a:ext cx="86859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M Sans Medium"/>
              <a:buNone/>
              <a:defRPr sz="36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DM Sans Medium"/>
              <a:buNone/>
              <a:defRPr sz="36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80800" y="2705300"/>
            <a:ext cx="39069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■"/>
              <a:defRPr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buNone/>
              <a:defRPr b="1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9">
          <p15:clr>
            <a:srgbClr val="E46962"/>
          </p15:clr>
        </p15:guide>
        <p15:guide id="2" pos="158">
          <p15:clr>
            <a:srgbClr val="E46962"/>
          </p15:clr>
        </p15:guide>
        <p15:guide id="3" orient="horz" pos="79">
          <p15:clr>
            <a:srgbClr val="E46962"/>
          </p15:clr>
        </p15:guide>
        <p15:guide id="4" pos="581">
          <p15:clr>
            <a:srgbClr val="E46962"/>
          </p15:clr>
        </p15:guide>
        <p15:guide id="5" pos="660">
          <p15:clr>
            <a:srgbClr val="E46962"/>
          </p15:clr>
        </p15:guide>
        <p15:guide id="6" pos="1083">
          <p15:clr>
            <a:srgbClr val="E46962"/>
          </p15:clr>
        </p15:guide>
        <p15:guide id="7" pos="1163">
          <p15:clr>
            <a:srgbClr val="E46962"/>
          </p15:clr>
        </p15:guide>
        <p15:guide id="8" pos="1585">
          <p15:clr>
            <a:srgbClr val="E46962"/>
          </p15:clr>
        </p15:guide>
        <p15:guide id="9" pos="1665">
          <p15:clr>
            <a:srgbClr val="E46962"/>
          </p15:clr>
        </p15:guide>
        <p15:guide id="10" pos="2088">
          <p15:clr>
            <a:srgbClr val="E46962"/>
          </p15:clr>
        </p15:guide>
        <p15:guide id="11" pos="2167">
          <p15:clr>
            <a:srgbClr val="E46962"/>
          </p15:clr>
        </p15:guide>
        <p15:guide id="12" pos="2590">
          <p15:clr>
            <a:srgbClr val="E46962"/>
          </p15:clr>
        </p15:guide>
        <p15:guide id="13" pos="2669">
          <p15:clr>
            <a:srgbClr val="E46962"/>
          </p15:clr>
        </p15:guide>
        <p15:guide id="14" pos="3092">
          <p15:clr>
            <a:srgbClr val="E46962"/>
          </p15:clr>
        </p15:guide>
        <p15:guide id="15" pos="3171">
          <p15:clr>
            <a:srgbClr val="E46962"/>
          </p15:clr>
        </p15:guide>
        <p15:guide id="16" pos="3594">
          <p15:clr>
            <a:srgbClr val="E46962"/>
          </p15:clr>
        </p15:guide>
        <p15:guide id="17" pos="3673">
          <p15:clr>
            <a:srgbClr val="E46962"/>
          </p15:clr>
        </p15:guide>
        <p15:guide id="18" pos="4096">
          <p15:clr>
            <a:srgbClr val="E46962"/>
          </p15:clr>
        </p15:guide>
        <p15:guide id="19" pos="4175">
          <p15:clr>
            <a:srgbClr val="E46962"/>
          </p15:clr>
        </p15:guide>
        <p15:guide id="20" pos="4598">
          <p15:clr>
            <a:srgbClr val="E46962"/>
          </p15:clr>
        </p15:guide>
        <p15:guide id="21" pos="4677">
          <p15:clr>
            <a:srgbClr val="E46962"/>
          </p15:clr>
        </p15:guide>
        <p15:guide id="22" pos="5100">
          <p15:clr>
            <a:srgbClr val="E46962"/>
          </p15:clr>
        </p15:guide>
        <p15:guide id="23" pos="5179">
          <p15:clr>
            <a:srgbClr val="E46962"/>
          </p15:clr>
        </p15:guide>
        <p15:guide id="24" pos="5602">
          <p15:clr>
            <a:srgbClr val="E46962"/>
          </p15:clr>
        </p15:guide>
        <p15:guide id="25" pos="5681">
          <p15:clr>
            <a:srgbClr val="E46962"/>
          </p15:clr>
        </p15:guide>
        <p15:guide id="26" orient="horz" pos="296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gif"/><Relationship Id="rId4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4.jpg"/><Relationship Id="rId5" Type="http://schemas.openxmlformats.org/officeDocument/2006/relationships/image" Target="../media/image16.gif"/><Relationship Id="rId6" Type="http://schemas.openxmlformats.org/officeDocument/2006/relationships/image" Target="../media/image8.jpg"/><Relationship Id="rId7" Type="http://schemas.openxmlformats.org/officeDocument/2006/relationships/image" Target="../media/image11.jpg"/><Relationship Id="rId8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gif"/><Relationship Id="rId4" Type="http://schemas.openxmlformats.org/officeDocument/2006/relationships/image" Target="../media/image2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gif"/><Relationship Id="rId4" Type="http://schemas.openxmlformats.org/officeDocument/2006/relationships/image" Target="../media/image10.png"/><Relationship Id="rId5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 txBox="1"/>
          <p:nvPr>
            <p:ph idx="1" type="subTitle"/>
          </p:nvPr>
        </p:nvSpPr>
        <p:spPr>
          <a:xfrm>
            <a:off x="4900200" y="4328608"/>
            <a:ext cx="21060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Ben Arnett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May 19, 2025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5" name="Google Shape;375;p39"/>
          <p:cNvSpPr txBox="1"/>
          <p:nvPr>
            <p:ph type="title"/>
          </p:nvPr>
        </p:nvSpPr>
        <p:spPr>
          <a:xfrm>
            <a:off x="4983775" y="125600"/>
            <a:ext cx="4224300" cy="30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Station &amp; Smart Home</a:t>
            </a:r>
            <a:endParaRPr/>
          </a:p>
        </p:txBody>
      </p:sp>
      <p:pic>
        <p:nvPicPr>
          <p:cNvPr id="376" name="Google Shape;376;p39" title="tempImagehIpGRb.gif"/>
          <p:cNvPicPr preferRelativeResize="0"/>
          <p:nvPr/>
        </p:nvPicPr>
        <p:blipFill rotWithShape="1">
          <a:blip r:embed="rId3">
            <a:alphaModFix/>
          </a:blip>
          <a:srcRect b="0" l="14932" r="14530" t="0"/>
          <a:stretch/>
        </p:blipFill>
        <p:spPr>
          <a:xfrm>
            <a:off x="3100" y="0"/>
            <a:ext cx="48373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8"/>
          <p:cNvSpPr/>
          <p:nvPr>
            <p:ph idx="3" type="pic"/>
          </p:nvPr>
        </p:nvSpPr>
        <p:spPr>
          <a:xfrm>
            <a:off x="-8100" y="1928800"/>
            <a:ext cx="2294100" cy="1285800"/>
          </a:xfrm>
          <a:prstGeom prst="rect">
            <a:avLst/>
          </a:prstGeom>
        </p:spPr>
      </p:sp>
      <p:pic>
        <p:nvPicPr>
          <p:cNvPr id="460" name="Google Shape;460;p48" title="image.png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11103" l="0" r="0" t="12636"/>
          <a:stretch/>
        </p:blipFill>
        <p:spPr>
          <a:xfrm>
            <a:off x="4563900" y="1638292"/>
            <a:ext cx="2294100" cy="1749508"/>
          </a:xfrm>
          <a:prstGeom prst="rect">
            <a:avLst/>
          </a:prstGeom>
        </p:spPr>
      </p:pic>
      <p:sp>
        <p:nvSpPr>
          <p:cNvPr id="461" name="Google Shape;461;p48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Liberated Code !</a:t>
            </a:r>
            <a:endParaRPr/>
          </a:p>
        </p:txBody>
      </p:sp>
      <p:sp>
        <p:nvSpPr>
          <p:cNvPr id="462" name="Google Shape;462;p48"/>
          <p:cNvSpPr txBox="1"/>
          <p:nvPr>
            <p:ph idx="6" type="body"/>
          </p:nvPr>
        </p:nvSpPr>
        <p:spPr>
          <a:xfrm>
            <a:off x="1621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Tim Hanewich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-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RYLR998 module for MicroPython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63" name="Google Shape;463;p48"/>
          <p:cNvSpPr txBox="1"/>
          <p:nvPr>
            <p:ph idx="1" type="body"/>
          </p:nvPr>
        </p:nvSpPr>
        <p:spPr>
          <a:xfrm>
            <a:off x="70444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ChatGPT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-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Python data manipulation, AQI Correction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64" name="Google Shape;464;p48"/>
          <p:cNvSpPr/>
          <p:nvPr>
            <p:ph idx="2" type="pic"/>
          </p:nvPr>
        </p:nvSpPr>
        <p:spPr>
          <a:xfrm>
            <a:off x="2286000" y="1928800"/>
            <a:ext cx="2277900" cy="1285800"/>
          </a:xfrm>
          <a:prstGeom prst="rect">
            <a:avLst/>
          </a:prstGeom>
        </p:spPr>
      </p:sp>
      <p:pic>
        <p:nvPicPr>
          <p:cNvPr id="465" name="Google Shape;465;p48" title="image.png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0" l="39" r="49" t="0"/>
          <a:stretch/>
        </p:blipFill>
        <p:spPr>
          <a:xfrm>
            <a:off x="6858000" y="1928850"/>
            <a:ext cx="2294100" cy="1285800"/>
          </a:xfrm>
          <a:prstGeom prst="rect">
            <a:avLst/>
          </a:prstGeom>
        </p:spPr>
      </p:pic>
      <p:sp>
        <p:nvSpPr>
          <p:cNvPr id="466" name="Google Shape;466;p48"/>
          <p:cNvSpPr txBox="1"/>
          <p:nvPr>
            <p:ph idx="7" type="body"/>
          </p:nvPr>
        </p:nvSpPr>
        <p:spPr>
          <a:xfrm>
            <a:off x="4750350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Adafruit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-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Sensor Module CircuitPython Libraries</a:t>
            </a:r>
            <a:endParaRPr sz="1700"/>
          </a:p>
        </p:txBody>
      </p:sp>
      <p:sp>
        <p:nvSpPr>
          <p:cNvPr id="467" name="Google Shape;467;p48"/>
          <p:cNvSpPr txBox="1"/>
          <p:nvPr>
            <p:ph idx="8" type="body"/>
          </p:nvPr>
        </p:nvSpPr>
        <p:spPr>
          <a:xfrm>
            <a:off x="2443275" y="3319325"/>
            <a:ext cx="19293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48" title="Screenshot 2025-05-18 at 22.50.3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150" y="2151875"/>
            <a:ext cx="3525776" cy="9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 txBox="1"/>
          <p:nvPr>
            <p:ph idx="1" type="body"/>
          </p:nvPr>
        </p:nvSpPr>
        <p:spPr>
          <a:xfrm>
            <a:off x="201900" y="3852725"/>
            <a:ext cx="1929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~$200</a:t>
            </a:r>
            <a:endParaRPr sz="2000"/>
          </a:p>
        </p:txBody>
      </p:sp>
      <p:sp>
        <p:nvSpPr>
          <p:cNvPr id="474" name="Google Shape;474;p49"/>
          <p:cNvSpPr txBox="1"/>
          <p:nvPr>
            <p:ph idx="5" type="body"/>
          </p:nvPr>
        </p:nvSpPr>
        <p:spPr>
          <a:xfrm>
            <a:off x="4644300" y="3872675"/>
            <a:ext cx="1929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~$160</a:t>
            </a:r>
            <a:endParaRPr sz="2000"/>
          </a:p>
        </p:txBody>
      </p:sp>
      <p:sp>
        <p:nvSpPr>
          <p:cNvPr id="475" name="Google Shape;475;p49"/>
          <p:cNvSpPr txBox="1"/>
          <p:nvPr>
            <p:ph type="title"/>
          </p:nvPr>
        </p:nvSpPr>
        <p:spPr>
          <a:xfrm>
            <a:off x="175800" y="125600"/>
            <a:ext cx="83967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Cost with high level breakdown</a:t>
            </a:r>
            <a:endParaRPr sz="4000"/>
          </a:p>
        </p:txBody>
      </p:sp>
      <p:sp>
        <p:nvSpPr>
          <p:cNvPr id="476" name="Google Shape;476;p49"/>
          <p:cNvSpPr txBox="1"/>
          <p:nvPr>
            <p:ph idx="6" type="body"/>
          </p:nvPr>
        </p:nvSpPr>
        <p:spPr>
          <a:xfrm>
            <a:off x="2423100" y="3838050"/>
            <a:ext cx="19293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~$65</a:t>
            </a:r>
            <a:endParaRPr sz="2000"/>
          </a:p>
        </p:txBody>
      </p:sp>
      <p:sp>
        <p:nvSpPr>
          <p:cNvPr id="477" name="Google Shape;477;p49"/>
          <p:cNvSpPr txBox="1"/>
          <p:nvPr>
            <p:ph idx="7" type="subTitle"/>
          </p:nvPr>
        </p:nvSpPr>
        <p:spPr>
          <a:xfrm>
            <a:off x="125700" y="3066275"/>
            <a:ext cx="22116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Station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(Unique components)</a:t>
            </a:r>
            <a:endParaRPr sz="1500"/>
          </a:p>
        </p:txBody>
      </p:sp>
      <p:sp>
        <p:nvSpPr>
          <p:cNvPr id="478" name="Google Shape;478;p49"/>
          <p:cNvSpPr txBox="1"/>
          <p:nvPr>
            <p:ph idx="8" type="subTitle"/>
          </p:nvPr>
        </p:nvSpPr>
        <p:spPr>
          <a:xfrm>
            <a:off x="4500825" y="3066275"/>
            <a:ext cx="19293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Miscellaneous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(incl. Extra parts)</a:t>
            </a:r>
            <a:endParaRPr sz="1500"/>
          </a:p>
        </p:txBody>
      </p:sp>
      <p:sp>
        <p:nvSpPr>
          <p:cNvPr id="479" name="Google Shape;479;p49"/>
          <p:cNvSpPr txBox="1"/>
          <p:nvPr>
            <p:ph idx="9" type="subTitle"/>
          </p:nvPr>
        </p:nvSpPr>
        <p:spPr>
          <a:xfrm>
            <a:off x="2322650" y="3066275"/>
            <a:ext cx="23325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Home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(Unique components)</a:t>
            </a:r>
            <a:endParaRPr sz="1500"/>
          </a:p>
        </p:txBody>
      </p:sp>
      <p:sp>
        <p:nvSpPr>
          <p:cNvPr id="480" name="Google Shape;480;p49"/>
          <p:cNvSpPr txBox="1"/>
          <p:nvPr>
            <p:ph idx="8" type="subTitle"/>
          </p:nvPr>
        </p:nvSpPr>
        <p:spPr>
          <a:xfrm>
            <a:off x="6535100" y="3066275"/>
            <a:ext cx="13752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Shipping</a:t>
            </a:r>
            <a:endParaRPr/>
          </a:p>
        </p:txBody>
      </p:sp>
      <p:sp>
        <p:nvSpPr>
          <p:cNvPr id="481" name="Google Shape;481;p49"/>
          <p:cNvSpPr txBox="1"/>
          <p:nvPr>
            <p:ph idx="5" type="body"/>
          </p:nvPr>
        </p:nvSpPr>
        <p:spPr>
          <a:xfrm>
            <a:off x="6573600" y="3872675"/>
            <a:ext cx="11859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~$ 31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~$ 40</a:t>
            </a:r>
            <a:endParaRPr sz="1700"/>
          </a:p>
        </p:txBody>
      </p:sp>
      <p:sp>
        <p:nvSpPr>
          <p:cNvPr id="482" name="Google Shape;482;p49"/>
          <p:cNvSpPr txBox="1"/>
          <p:nvPr>
            <p:ph idx="8" type="subTitle"/>
          </p:nvPr>
        </p:nvSpPr>
        <p:spPr>
          <a:xfrm>
            <a:off x="7910300" y="3066275"/>
            <a:ext cx="985200" cy="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Total:</a:t>
            </a:r>
            <a:endParaRPr/>
          </a:p>
        </p:txBody>
      </p:sp>
      <p:sp>
        <p:nvSpPr>
          <p:cNvPr id="483" name="Google Shape;483;p49"/>
          <p:cNvSpPr txBox="1"/>
          <p:nvPr>
            <p:ph idx="5" type="body"/>
          </p:nvPr>
        </p:nvSpPr>
        <p:spPr>
          <a:xfrm>
            <a:off x="7816725" y="3872675"/>
            <a:ext cx="13272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$496.26</a:t>
            </a:r>
            <a:endParaRPr b="1" sz="2000"/>
          </a:p>
        </p:txBody>
      </p:sp>
      <p:pic>
        <p:nvPicPr>
          <p:cNvPr id="484" name="Google Shape;484;p49" title="tempImagednliav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96902" y="868124"/>
            <a:ext cx="1949399" cy="259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9" title="tempImageQGBFRA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6900" y="1193025"/>
            <a:ext cx="2627222" cy="1949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0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Successes</a:t>
            </a:r>
            <a:endParaRPr/>
          </a:p>
        </p:txBody>
      </p:sp>
      <p:sp>
        <p:nvSpPr>
          <p:cNvPr id="491" name="Google Shape;491;p50"/>
          <p:cNvSpPr txBox="1"/>
          <p:nvPr>
            <p:ph idx="1" type="body"/>
          </p:nvPr>
        </p:nvSpPr>
        <p:spPr>
          <a:xfrm>
            <a:off x="70444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While it wasn’t initially part of this project, it provides a great intro to network connection and website programming / network hosting</a:t>
            </a:r>
            <a:endParaRPr sz="1300"/>
          </a:p>
        </p:txBody>
      </p:sp>
      <p:sp>
        <p:nvSpPr>
          <p:cNvPr id="492" name="Google Shape;492;p50"/>
          <p:cNvSpPr txBox="1"/>
          <p:nvPr>
            <p:ph idx="3" type="body"/>
          </p:nvPr>
        </p:nvSpPr>
        <p:spPr>
          <a:xfrm>
            <a:off x="1621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Once powered on,  both systems don’t need (or take!) any </a:t>
            </a:r>
            <a:r>
              <a:rPr lang="en" sz="1300"/>
              <a:t>further human input</a:t>
            </a:r>
            <a:endParaRPr sz="1300"/>
          </a:p>
        </p:txBody>
      </p:sp>
      <p:sp>
        <p:nvSpPr>
          <p:cNvPr id="493" name="Google Shape;493;p50"/>
          <p:cNvSpPr txBox="1"/>
          <p:nvPr>
            <p:ph idx="4" type="body"/>
          </p:nvPr>
        </p:nvSpPr>
        <p:spPr>
          <a:xfrm>
            <a:off x="475035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Upon some testing, measured ranges of about 1000 ft in urban environment (weak signal), and 1500 ft in rural (very strong signal but road ended)</a:t>
            </a:r>
            <a:endParaRPr sz="1300"/>
          </a:p>
        </p:txBody>
      </p:sp>
      <p:sp>
        <p:nvSpPr>
          <p:cNvPr id="494" name="Google Shape;494;p50"/>
          <p:cNvSpPr txBox="1"/>
          <p:nvPr>
            <p:ph idx="5" type="body"/>
          </p:nvPr>
        </p:nvSpPr>
        <p:spPr>
          <a:xfrm>
            <a:off x="2469700" y="2696700"/>
            <a:ext cx="19293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Instead of having a bunch of “if __ then __ elseif…” statements, sensor data is </a:t>
            </a:r>
            <a:r>
              <a:rPr lang="en" sz="1300"/>
              <a:t>intelligently</a:t>
            </a:r>
            <a:r>
              <a:rPr lang="en" sz="1300"/>
              <a:t> scaled into output values that make sense 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(Light PWM,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Servo angle)</a:t>
            </a:r>
            <a:endParaRPr sz="1300"/>
          </a:p>
        </p:txBody>
      </p:sp>
      <p:sp>
        <p:nvSpPr>
          <p:cNvPr id="495" name="Google Shape;495;p50"/>
          <p:cNvSpPr txBox="1"/>
          <p:nvPr>
            <p:ph idx="6" type="subTitle"/>
          </p:nvPr>
        </p:nvSpPr>
        <p:spPr>
          <a:xfrm>
            <a:off x="167675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Automation</a:t>
            </a:r>
            <a:endParaRPr/>
          </a:p>
        </p:txBody>
      </p:sp>
      <p:sp>
        <p:nvSpPr>
          <p:cNvPr id="496" name="Google Shape;496;p50"/>
          <p:cNvSpPr txBox="1"/>
          <p:nvPr>
            <p:ph idx="7" type="subTitle"/>
          </p:nvPr>
        </p:nvSpPr>
        <p:spPr>
          <a:xfrm>
            <a:off x="47488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LoRa integration</a:t>
            </a:r>
            <a:endParaRPr/>
          </a:p>
        </p:txBody>
      </p:sp>
      <p:sp>
        <p:nvSpPr>
          <p:cNvPr id="497" name="Google Shape;497;p50"/>
          <p:cNvSpPr txBox="1"/>
          <p:nvPr>
            <p:ph idx="8" type="subTitle"/>
          </p:nvPr>
        </p:nvSpPr>
        <p:spPr>
          <a:xfrm>
            <a:off x="704445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Keychain LoRa receiver &amp; network</a:t>
            </a:r>
            <a:endParaRPr/>
          </a:p>
        </p:txBody>
      </p:sp>
      <p:sp>
        <p:nvSpPr>
          <p:cNvPr id="498" name="Google Shape;498;p50"/>
          <p:cNvSpPr txBox="1"/>
          <p:nvPr>
            <p:ph idx="9" type="subTitle"/>
          </p:nvPr>
        </p:nvSpPr>
        <p:spPr>
          <a:xfrm>
            <a:off x="2469700" y="1433750"/>
            <a:ext cx="1929300" cy="9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Scaling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51" title="image.jpeg"/>
          <p:cNvPicPr preferRelativeResize="0"/>
          <p:nvPr>
            <p:ph idx="8" type="pic"/>
          </p:nvPr>
        </p:nvPicPr>
        <p:blipFill rotWithShape="1">
          <a:blip r:embed="rId3">
            <a:alphaModFix/>
          </a:blip>
          <a:srcRect b="0" l="2883" r="2883" t="0"/>
          <a:stretch/>
        </p:blipFill>
        <p:spPr>
          <a:xfrm>
            <a:off x="2286000" y="3857725"/>
            <a:ext cx="2285999" cy="1286099"/>
          </a:xfrm>
          <a:prstGeom prst="rect">
            <a:avLst/>
          </a:prstGeom>
        </p:spPr>
      </p:pic>
      <p:sp>
        <p:nvSpPr>
          <p:cNvPr id="504" name="Google Shape;504;p51"/>
          <p:cNvSpPr txBox="1"/>
          <p:nvPr>
            <p:ph type="title"/>
          </p:nvPr>
        </p:nvSpPr>
        <p:spPr>
          <a:xfrm>
            <a:off x="4745850" y="125600"/>
            <a:ext cx="4224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Areas for Improvement</a:t>
            </a:r>
            <a:endParaRPr sz="4900"/>
          </a:p>
        </p:txBody>
      </p:sp>
      <p:sp>
        <p:nvSpPr>
          <p:cNvPr id="505" name="Google Shape;505;p51"/>
          <p:cNvSpPr txBox="1"/>
          <p:nvPr>
            <p:ph idx="2" type="body"/>
          </p:nvPr>
        </p:nvSpPr>
        <p:spPr>
          <a:xfrm>
            <a:off x="132600" y="13978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Weather Data Calibration</a:t>
            </a:r>
            <a:endParaRPr sz="1500"/>
          </a:p>
        </p:txBody>
      </p:sp>
      <p:sp>
        <p:nvSpPr>
          <p:cNvPr id="506" name="Google Shape;506;p51"/>
          <p:cNvSpPr txBox="1"/>
          <p:nvPr>
            <p:ph idx="9" type="body"/>
          </p:nvPr>
        </p:nvSpPr>
        <p:spPr>
          <a:xfrm>
            <a:off x="4809600" y="3026225"/>
            <a:ext cx="4096800" cy="25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Station.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R&amp;D on the rain-proof, air-flow </a:t>
            </a:r>
            <a:r>
              <a:rPr lang="en"/>
              <a:t>allowing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Solar panel placement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Mounting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Overall assembly &amp; rigidity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51" title="image.jpeg"/>
          <p:cNvPicPr preferRelativeResize="0"/>
          <p:nvPr>
            <p:ph idx="7" type="pic"/>
          </p:nvPr>
        </p:nvPicPr>
        <p:blipFill rotWithShape="1">
          <a:blip r:embed="rId4">
            <a:alphaModFix/>
          </a:blip>
          <a:srcRect b="0" l="4865" r="4865" t="0"/>
          <a:stretch/>
        </p:blipFill>
        <p:spPr>
          <a:xfrm>
            <a:off x="2281150" y="1285775"/>
            <a:ext cx="2286002" cy="1286101"/>
          </a:xfrm>
          <a:prstGeom prst="rect">
            <a:avLst/>
          </a:prstGeom>
        </p:spPr>
      </p:pic>
      <p:sp>
        <p:nvSpPr>
          <p:cNvPr id="508" name="Google Shape;508;p51"/>
          <p:cNvSpPr txBox="1"/>
          <p:nvPr>
            <p:ph idx="1" type="body"/>
          </p:nvPr>
        </p:nvSpPr>
        <p:spPr>
          <a:xfrm>
            <a:off x="2413750" y="11185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Fix Smart Home power supply issues &amp; add fan, manual changes</a:t>
            </a:r>
            <a:endParaRPr sz="1500"/>
          </a:p>
        </p:txBody>
      </p:sp>
      <p:sp>
        <p:nvSpPr>
          <p:cNvPr id="509" name="Google Shape;509;p51"/>
          <p:cNvSpPr txBox="1"/>
          <p:nvPr>
            <p:ph idx="3" type="body"/>
          </p:nvPr>
        </p:nvSpPr>
        <p:spPr>
          <a:xfrm>
            <a:off x="2413750" y="26838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Manufacturing methods outside of 3D printing </a:t>
            </a:r>
            <a:endParaRPr sz="1500"/>
          </a:p>
        </p:txBody>
      </p:sp>
      <p:sp>
        <p:nvSpPr>
          <p:cNvPr id="510" name="Google Shape;510;p51"/>
          <p:cNvSpPr txBox="1"/>
          <p:nvPr>
            <p:ph idx="5" type="body"/>
          </p:nvPr>
        </p:nvSpPr>
        <p:spPr>
          <a:xfrm>
            <a:off x="132600" y="39697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Integrate with LoRaWAN for worldwide access</a:t>
            </a:r>
            <a:endParaRPr sz="1500"/>
          </a:p>
        </p:txBody>
      </p:sp>
      <p:pic>
        <p:nvPicPr>
          <p:cNvPr id="511" name="Google Shape;511;p51" title="tempImage6Zg7T7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496847" y="-496848"/>
            <a:ext cx="1280626" cy="2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1" title="image.jpeg"/>
          <p:cNvPicPr preferRelativeResize="0"/>
          <p:nvPr/>
        </p:nvPicPr>
        <p:blipFill rotWithShape="1">
          <a:blip r:embed="rId6">
            <a:alphaModFix/>
          </a:blip>
          <a:srcRect b="11629" l="0" r="50707" t="0"/>
          <a:stretch/>
        </p:blipFill>
        <p:spPr>
          <a:xfrm>
            <a:off x="4957700" y="1622575"/>
            <a:ext cx="1158131" cy="13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1" title="image.jpeg"/>
          <p:cNvPicPr preferRelativeResize="0"/>
          <p:nvPr/>
        </p:nvPicPr>
        <p:blipFill rotWithShape="1">
          <a:blip r:embed="rId7">
            <a:alphaModFix/>
          </a:blip>
          <a:srcRect b="33942" l="21183" r="8230" t="3491"/>
          <a:stretch/>
        </p:blipFill>
        <p:spPr>
          <a:xfrm>
            <a:off x="6386400" y="1622575"/>
            <a:ext cx="2346299" cy="138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1" title="image.jpe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6037" y="2571700"/>
            <a:ext cx="2286389" cy="128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/>
          <p:nvPr>
            <p:ph type="title"/>
          </p:nvPr>
        </p:nvSpPr>
        <p:spPr>
          <a:xfrm>
            <a:off x="3001175" y="34625"/>
            <a:ext cx="60522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Project Description</a:t>
            </a:r>
            <a:endParaRPr sz="5000"/>
          </a:p>
        </p:txBody>
      </p:sp>
      <p:sp>
        <p:nvSpPr>
          <p:cNvPr id="382" name="Google Shape;382;p40"/>
          <p:cNvSpPr txBox="1"/>
          <p:nvPr>
            <p:ph idx="2" type="body"/>
          </p:nvPr>
        </p:nvSpPr>
        <p:spPr>
          <a:xfrm>
            <a:off x="4862575" y="2730475"/>
            <a:ext cx="4087800" cy="21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Why I chose it: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Previously I had started playing around with LoRa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 wanted to develop a system using it that had real world applications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Internet of Things (IoT) experience</a:t>
            </a:r>
            <a:endParaRPr sz="1200"/>
          </a:p>
        </p:txBody>
      </p:sp>
      <p:sp>
        <p:nvSpPr>
          <p:cNvPr id="383" name="Google Shape;383;p40"/>
          <p:cNvSpPr txBox="1"/>
          <p:nvPr>
            <p:ph idx="3" type="body"/>
          </p:nvPr>
        </p:nvSpPr>
        <p:spPr>
          <a:xfrm>
            <a:off x="4778625" y="1039950"/>
            <a:ext cx="42069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What's</a:t>
            </a:r>
            <a:r>
              <a:rPr lang="en" sz="1200"/>
              <a:t> it supposed to do?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 remote Weather Station intermittently measures and transmits real time weather data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 Smart Home receives that data and changes the “interior” climate controls automatically</a:t>
            </a:r>
            <a:endParaRPr sz="1200"/>
          </a:p>
        </p:txBody>
      </p:sp>
      <p:sp>
        <p:nvSpPr>
          <p:cNvPr id="384" name="Google Shape;384;p40"/>
          <p:cNvSpPr txBox="1"/>
          <p:nvPr>
            <p:ph idx="4" type="body"/>
          </p:nvPr>
        </p:nvSpPr>
        <p:spPr>
          <a:xfrm>
            <a:off x="132600" y="2667500"/>
            <a:ext cx="2020800" cy="10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40" title="BlockDiagramWS.jpg"/>
          <p:cNvPicPr preferRelativeResize="0"/>
          <p:nvPr/>
        </p:nvPicPr>
        <p:blipFill rotWithShape="1">
          <a:blip r:embed="rId3">
            <a:alphaModFix/>
          </a:blip>
          <a:srcRect b="8900" l="1876" r="6161" t="5099"/>
          <a:stretch/>
        </p:blipFill>
        <p:spPr>
          <a:xfrm>
            <a:off x="91750" y="1217650"/>
            <a:ext cx="4499700" cy="23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/>
          <p:nvPr>
            <p:ph idx="1" type="body"/>
          </p:nvPr>
        </p:nvSpPr>
        <p:spPr>
          <a:xfrm>
            <a:off x="4809600" y="1413850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Home power up sequence</a:t>
            </a:r>
            <a:endParaRPr/>
          </a:p>
        </p:txBody>
      </p:sp>
      <p:sp>
        <p:nvSpPr>
          <p:cNvPr id="391" name="Google Shape;391;p41"/>
          <p:cNvSpPr txBox="1"/>
          <p:nvPr>
            <p:ph idx="4" type="body"/>
          </p:nvPr>
        </p:nvSpPr>
        <p:spPr>
          <a:xfrm>
            <a:off x="237600" y="3415025"/>
            <a:ext cx="4096800" cy="15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1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393" name="Google Shape;393;p41" title="tempImageGwxfus.gif"/>
          <p:cNvPicPr preferRelativeResize="0"/>
          <p:nvPr/>
        </p:nvPicPr>
        <p:blipFill rotWithShape="1">
          <a:blip r:embed="rId3">
            <a:alphaModFix/>
          </a:blip>
          <a:srcRect b="19729" l="0" r="0" t="32924"/>
          <a:stretch/>
        </p:blipFill>
        <p:spPr>
          <a:xfrm>
            <a:off x="237600" y="979725"/>
            <a:ext cx="3857626" cy="2435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1" title="tempImageBUB2wS.gif"/>
          <p:cNvPicPr preferRelativeResize="0"/>
          <p:nvPr/>
        </p:nvPicPr>
        <p:blipFill rotWithShape="1">
          <a:blip r:embed="rId4">
            <a:alphaModFix/>
          </a:blip>
          <a:srcRect b="4488" l="0" r="0" t="19047"/>
          <a:stretch/>
        </p:blipFill>
        <p:spPr>
          <a:xfrm>
            <a:off x="5263875" y="2121552"/>
            <a:ext cx="2832724" cy="2887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/>
          <p:nvPr>
            <p:ph idx="2" type="pic"/>
          </p:nvPr>
        </p:nvSpPr>
        <p:spPr>
          <a:xfrm>
            <a:off x="0" y="1275100"/>
            <a:ext cx="4572000" cy="1939500"/>
          </a:xfrm>
          <a:prstGeom prst="rect">
            <a:avLst/>
          </a:prstGeom>
        </p:spPr>
      </p:sp>
      <p:sp>
        <p:nvSpPr>
          <p:cNvPr id="400" name="Google Shape;400;p42"/>
          <p:cNvSpPr/>
          <p:nvPr>
            <p:ph idx="3" type="pic"/>
          </p:nvPr>
        </p:nvSpPr>
        <p:spPr>
          <a:xfrm>
            <a:off x="4572000" y="3208650"/>
            <a:ext cx="4572000" cy="1939500"/>
          </a:xfrm>
          <a:prstGeom prst="rect">
            <a:avLst/>
          </a:prstGeom>
        </p:spPr>
      </p:sp>
      <p:sp>
        <p:nvSpPr>
          <p:cNvPr id="401" name="Google Shape;401;p42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Guts</a:t>
            </a:r>
            <a:endParaRPr sz="4500"/>
          </a:p>
        </p:txBody>
      </p:sp>
      <p:sp>
        <p:nvSpPr>
          <p:cNvPr id="402" name="Google Shape;402;p42"/>
          <p:cNvSpPr txBox="1"/>
          <p:nvPr>
            <p:ph idx="1" type="body"/>
          </p:nvPr>
        </p:nvSpPr>
        <p:spPr>
          <a:xfrm>
            <a:off x="4809600" y="1413850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2"/>
          <p:cNvSpPr txBox="1"/>
          <p:nvPr>
            <p:ph idx="4" type="body"/>
          </p:nvPr>
        </p:nvSpPr>
        <p:spPr>
          <a:xfrm>
            <a:off x="237600" y="3347250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42" title="tempImageuCdFa5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3"/>
          <p:cNvSpPr/>
          <p:nvPr>
            <p:ph idx="2" type="pic"/>
          </p:nvPr>
        </p:nvSpPr>
        <p:spPr>
          <a:xfrm>
            <a:off x="0" y="1275100"/>
            <a:ext cx="4572000" cy="1939500"/>
          </a:xfrm>
          <a:prstGeom prst="rect">
            <a:avLst/>
          </a:prstGeom>
        </p:spPr>
      </p:sp>
      <p:sp>
        <p:nvSpPr>
          <p:cNvPr id="410" name="Google Shape;410;p43"/>
          <p:cNvSpPr/>
          <p:nvPr>
            <p:ph idx="3" type="pic"/>
          </p:nvPr>
        </p:nvSpPr>
        <p:spPr>
          <a:xfrm>
            <a:off x="4572000" y="3208650"/>
            <a:ext cx="4572000" cy="1939500"/>
          </a:xfrm>
          <a:prstGeom prst="rect">
            <a:avLst/>
          </a:prstGeom>
        </p:spPr>
      </p:sp>
      <p:sp>
        <p:nvSpPr>
          <p:cNvPr id="411" name="Google Shape;411;p43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>
            <p:ph idx="1" type="body"/>
          </p:nvPr>
        </p:nvSpPr>
        <p:spPr>
          <a:xfrm>
            <a:off x="4809600" y="1413850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3"/>
          <p:cNvSpPr txBox="1"/>
          <p:nvPr>
            <p:ph idx="4" type="body"/>
          </p:nvPr>
        </p:nvSpPr>
        <p:spPr>
          <a:xfrm>
            <a:off x="237600" y="3347250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43" title="tempImage4jK3rO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784348" y="-914650"/>
            <a:ext cx="5198702" cy="6931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/>
          <p:nvPr>
            <p:ph idx="2" type="pic"/>
          </p:nvPr>
        </p:nvSpPr>
        <p:spPr>
          <a:xfrm>
            <a:off x="0" y="1275100"/>
            <a:ext cx="4572000" cy="1939500"/>
          </a:xfrm>
          <a:prstGeom prst="rect">
            <a:avLst/>
          </a:prstGeom>
        </p:spPr>
      </p:sp>
      <p:sp>
        <p:nvSpPr>
          <p:cNvPr id="420" name="Google Shape;420;p44"/>
          <p:cNvSpPr/>
          <p:nvPr>
            <p:ph idx="3" type="pic"/>
          </p:nvPr>
        </p:nvSpPr>
        <p:spPr>
          <a:xfrm>
            <a:off x="4572000" y="3208650"/>
            <a:ext cx="4572000" cy="1939500"/>
          </a:xfrm>
          <a:prstGeom prst="rect">
            <a:avLst/>
          </a:prstGeom>
        </p:spPr>
      </p:sp>
      <p:sp>
        <p:nvSpPr>
          <p:cNvPr id="421" name="Google Shape;421;p44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4"/>
          <p:cNvSpPr txBox="1"/>
          <p:nvPr>
            <p:ph idx="1" type="body"/>
          </p:nvPr>
        </p:nvSpPr>
        <p:spPr>
          <a:xfrm>
            <a:off x="4809600" y="1413850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4"/>
          <p:cNvSpPr txBox="1"/>
          <p:nvPr>
            <p:ph idx="4" type="body"/>
          </p:nvPr>
        </p:nvSpPr>
        <p:spPr>
          <a:xfrm>
            <a:off x="237600" y="3347250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44" title="tempImageR6ud4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781725" y="-1072520"/>
            <a:ext cx="5520750" cy="736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5"/>
          <p:cNvSpPr/>
          <p:nvPr>
            <p:ph idx="2" type="pic"/>
          </p:nvPr>
        </p:nvSpPr>
        <p:spPr>
          <a:xfrm>
            <a:off x="0" y="1275100"/>
            <a:ext cx="4572000" cy="1939500"/>
          </a:xfrm>
          <a:prstGeom prst="rect">
            <a:avLst/>
          </a:prstGeom>
        </p:spPr>
      </p:sp>
      <p:sp>
        <p:nvSpPr>
          <p:cNvPr id="430" name="Google Shape;430;p45"/>
          <p:cNvSpPr/>
          <p:nvPr>
            <p:ph idx="3" type="pic"/>
          </p:nvPr>
        </p:nvSpPr>
        <p:spPr>
          <a:xfrm>
            <a:off x="4572000" y="3208650"/>
            <a:ext cx="4572000" cy="1939500"/>
          </a:xfrm>
          <a:prstGeom prst="rect">
            <a:avLst/>
          </a:prstGeom>
        </p:spPr>
      </p:sp>
      <p:sp>
        <p:nvSpPr>
          <p:cNvPr id="431" name="Google Shape;431;p45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 txBox="1"/>
          <p:nvPr>
            <p:ph idx="1" type="body"/>
          </p:nvPr>
        </p:nvSpPr>
        <p:spPr>
          <a:xfrm>
            <a:off x="4809600" y="1413850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 txBox="1"/>
          <p:nvPr>
            <p:ph idx="4" type="body"/>
          </p:nvPr>
        </p:nvSpPr>
        <p:spPr>
          <a:xfrm>
            <a:off x="237600" y="3347250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45" title="tempImage66jeH6.gif"/>
          <p:cNvPicPr preferRelativeResize="0"/>
          <p:nvPr/>
        </p:nvPicPr>
        <p:blipFill rotWithShape="1">
          <a:blip r:embed="rId3">
            <a:alphaModFix/>
          </a:blip>
          <a:srcRect b="18638" l="0" r="0" t="30071"/>
          <a:stretch/>
        </p:blipFill>
        <p:spPr>
          <a:xfrm>
            <a:off x="798850" y="0"/>
            <a:ext cx="752084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6"/>
          <p:cNvSpPr/>
          <p:nvPr>
            <p:ph idx="2" type="pic"/>
          </p:nvPr>
        </p:nvSpPr>
        <p:spPr>
          <a:xfrm>
            <a:off x="0" y="1275100"/>
            <a:ext cx="4572000" cy="1939500"/>
          </a:xfrm>
          <a:prstGeom prst="rect">
            <a:avLst/>
          </a:prstGeom>
        </p:spPr>
      </p:sp>
      <p:sp>
        <p:nvSpPr>
          <p:cNvPr id="440" name="Google Shape;440;p46"/>
          <p:cNvSpPr/>
          <p:nvPr>
            <p:ph idx="3" type="pic"/>
          </p:nvPr>
        </p:nvSpPr>
        <p:spPr>
          <a:xfrm>
            <a:off x="4572000" y="3208650"/>
            <a:ext cx="4572000" cy="1939500"/>
          </a:xfrm>
          <a:prstGeom prst="rect">
            <a:avLst/>
          </a:prstGeom>
        </p:spPr>
      </p:sp>
      <p:sp>
        <p:nvSpPr>
          <p:cNvPr id="441" name="Google Shape;441;p46"/>
          <p:cNvSpPr txBox="1"/>
          <p:nvPr>
            <p:ph type="title"/>
          </p:nvPr>
        </p:nvSpPr>
        <p:spPr>
          <a:xfrm>
            <a:off x="175800" y="125600"/>
            <a:ext cx="83967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6"/>
          <p:cNvSpPr txBox="1"/>
          <p:nvPr>
            <p:ph idx="1" type="body"/>
          </p:nvPr>
        </p:nvSpPr>
        <p:spPr>
          <a:xfrm>
            <a:off x="4809600" y="1413850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6"/>
          <p:cNvSpPr txBox="1"/>
          <p:nvPr>
            <p:ph idx="4" type="body"/>
          </p:nvPr>
        </p:nvSpPr>
        <p:spPr>
          <a:xfrm>
            <a:off x="237600" y="3347250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46" title="WebP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630" y="0"/>
            <a:ext cx="373873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7"/>
          <p:cNvSpPr txBox="1"/>
          <p:nvPr>
            <p:ph idx="1" type="body"/>
          </p:nvPr>
        </p:nvSpPr>
        <p:spPr>
          <a:xfrm>
            <a:off x="227500" y="792600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Hardware: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Weather Station needed to be rain-proof while allowing airflow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Model House Power issues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Having two ‘</a:t>
            </a:r>
            <a:r>
              <a:rPr lang="en" sz="1600"/>
              <a:t>subsystems’</a:t>
            </a:r>
            <a:r>
              <a:rPr lang="en" sz="1600"/>
              <a:t> made it feel like I was handling multiple projects</a:t>
            </a:r>
            <a:endParaRPr sz="1600"/>
          </a:p>
        </p:txBody>
      </p:sp>
      <p:sp>
        <p:nvSpPr>
          <p:cNvPr id="450" name="Google Shape;450;p47"/>
          <p:cNvSpPr txBox="1"/>
          <p:nvPr>
            <p:ph idx="4" type="body"/>
          </p:nvPr>
        </p:nvSpPr>
        <p:spPr>
          <a:xfrm>
            <a:off x="4872950" y="3039075"/>
            <a:ext cx="40968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Software: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Learning CircuitPython &amp; converting proofed MicroPython code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String manipulation, dictionaries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Overall completely different formulation then Basic on Picaxe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Some Python experience going into it helped</a:t>
            </a:r>
            <a:endParaRPr sz="1500"/>
          </a:p>
        </p:txBody>
      </p:sp>
      <p:sp>
        <p:nvSpPr>
          <p:cNvPr id="451" name="Google Shape;451;p47"/>
          <p:cNvSpPr txBox="1"/>
          <p:nvPr>
            <p:ph idx="4294967295" type="title"/>
          </p:nvPr>
        </p:nvSpPr>
        <p:spPr>
          <a:xfrm>
            <a:off x="150750" y="125600"/>
            <a:ext cx="88425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Challenges</a:t>
            </a:r>
            <a:endParaRPr sz="4000"/>
          </a:p>
        </p:txBody>
      </p:sp>
      <p:pic>
        <p:nvPicPr>
          <p:cNvPr id="452" name="Google Shape;452;p47" title="tempImagewFNH8O.gif"/>
          <p:cNvPicPr preferRelativeResize="0"/>
          <p:nvPr/>
        </p:nvPicPr>
        <p:blipFill rotWithShape="1">
          <a:blip r:embed="rId3">
            <a:alphaModFix/>
          </a:blip>
          <a:srcRect b="32786" l="0" r="13599" t="0"/>
          <a:stretch/>
        </p:blipFill>
        <p:spPr>
          <a:xfrm>
            <a:off x="1684800" y="2533300"/>
            <a:ext cx="2397352" cy="2486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7" title="codehel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800" y="0"/>
            <a:ext cx="4609200" cy="303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7" title="imag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1150" y="685449"/>
            <a:ext cx="1127150" cy="10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duct Service Offering">
  <a:themeElements>
    <a:clrScheme name="Simple Light">
      <a:dk1>
        <a:srgbClr val="001225"/>
      </a:dk1>
      <a:lt1>
        <a:srgbClr val="F1F2F7"/>
      </a:lt1>
      <a:dk2>
        <a:srgbClr val="F1F2F7"/>
      </a:dk2>
      <a:lt2>
        <a:srgbClr val="E3E4E7"/>
      </a:lt2>
      <a:accent1>
        <a:srgbClr val="5E00EB"/>
      </a:accent1>
      <a:accent2>
        <a:srgbClr val="761AFF"/>
      </a:accent2>
      <a:accent3>
        <a:srgbClr val="002142"/>
      </a:accent3>
      <a:accent4>
        <a:srgbClr val="001225"/>
      </a:accent4>
      <a:accent5>
        <a:srgbClr val="C9A4FF"/>
      </a:accent5>
      <a:accent6>
        <a:srgbClr val="B98AFF"/>
      </a:accent6>
      <a:hlink>
        <a:srgbClr val="5E00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